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1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354" r:id="rId4"/>
    <p:sldId id="260" r:id="rId5"/>
    <p:sldId id="353" r:id="rId6"/>
    <p:sldId id="316" r:id="rId7"/>
    <p:sldId id="346" r:id="rId8"/>
    <p:sldId id="285" r:id="rId9"/>
    <p:sldId id="341" r:id="rId10"/>
    <p:sldId id="276" r:id="rId11"/>
    <p:sldId id="342" r:id="rId12"/>
    <p:sldId id="296" r:id="rId13"/>
    <p:sldId id="298" r:id="rId14"/>
    <p:sldId id="287" r:id="rId15"/>
    <p:sldId id="322" r:id="rId16"/>
    <p:sldId id="324" r:id="rId17"/>
    <p:sldId id="352" r:id="rId18"/>
    <p:sldId id="343" r:id="rId19"/>
    <p:sldId id="347" r:id="rId20"/>
    <p:sldId id="348" r:id="rId21"/>
    <p:sldId id="326" r:id="rId22"/>
    <p:sldId id="349" r:id="rId23"/>
    <p:sldId id="344" r:id="rId24"/>
    <p:sldId id="350" r:id="rId25"/>
    <p:sldId id="351" r:id="rId26"/>
    <p:sldId id="355" r:id="rId27"/>
    <p:sldId id="323" r:id="rId28"/>
    <p:sldId id="312" r:id="rId29"/>
    <p:sldId id="268" r:id="rId30"/>
    <p:sldId id="339" r:id="rId31"/>
    <p:sldId id="33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F990C9-9474-4D34-991D-EFA2E27B05E0}" v="188" dt="2023-07-13T16:33:47.4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" y="30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rk, Brielle Caserta" userId="df05982f-5fb5-4646-a7d4-1df4903beecc" providerId="ADAL" clId="{3BF990C9-9474-4D34-991D-EFA2E27B05E0}"/>
    <pc:docChg chg="undo custSel addSld delSld modSld sldOrd">
      <pc:chgData name="Stark, Brielle Caserta" userId="df05982f-5fb5-4646-a7d4-1df4903beecc" providerId="ADAL" clId="{3BF990C9-9474-4D34-991D-EFA2E27B05E0}" dt="2023-07-13T16:35:01.902" v="2013"/>
      <pc:docMkLst>
        <pc:docMk/>
      </pc:docMkLst>
      <pc:sldChg chg="modSp mod modTransition">
        <pc:chgData name="Stark, Brielle Caserta" userId="df05982f-5fb5-4646-a7d4-1df4903beecc" providerId="ADAL" clId="{3BF990C9-9474-4D34-991D-EFA2E27B05E0}" dt="2023-07-08T18:54:45.307" v="1669" actId="1076"/>
        <pc:sldMkLst>
          <pc:docMk/>
          <pc:sldMk cId="867769075" sldId="256"/>
        </pc:sldMkLst>
        <pc:spChg chg="mod">
          <ac:chgData name="Stark, Brielle Caserta" userId="df05982f-5fb5-4646-a7d4-1df4903beecc" providerId="ADAL" clId="{3BF990C9-9474-4D34-991D-EFA2E27B05E0}" dt="2023-07-05T15:24:03.795" v="1595" actId="20577"/>
          <ac:spMkLst>
            <pc:docMk/>
            <pc:sldMk cId="867769075" sldId="256"/>
            <ac:spMk id="2" creationId="{B9A21852-AC0A-AA37-7CFC-341845A46C6A}"/>
          </ac:spMkLst>
        </pc:spChg>
        <pc:spChg chg="mod">
          <ac:chgData name="Stark, Brielle Caserta" userId="df05982f-5fb5-4646-a7d4-1df4903beecc" providerId="ADAL" clId="{3BF990C9-9474-4D34-991D-EFA2E27B05E0}" dt="2023-07-05T14:55:17.390" v="30" actId="20577"/>
          <ac:spMkLst>
            <pc:docMk/>
            <pc:sldMk cId="867769075" sldId="256"/>
            <ac:spMk id="3" creationId="{F490FB3F-AD7F-D1E8-F98A-792987A22DDA}"/>
          </ac:spMkLst>
        </pc:spChg>
        <pc:picChg chg="mod">
          <ac:chgData name="Stark, Brielle Caserta" userId="df05982f-5fb5-4646-a7d4-1df4903beecc" providerId="ADAL" clId="{3BF990C9-9474-4D34-991D-EFA2E27B05E0}" dt="2023-07-08T18:54:45.307" v="1669" actId="1076"/>
          <ac:picMkLst>
            <pc:docMk/>
            <pc:sldMk cId="867769075" sldId="256"/>
            <ac:picMk id="23" creationId="{8E130516-F721-31DC-7761-53233876F213}"/>
          </ac:picMkLst>
        </pc:picChg>
      </pc:sldChg>
      <pc:sldChg chg="modSp mod modTransition">
        <pc:chgData name="Stark, Brielle Caserta" userId="df05982f-5fb5-4646-a7d4-1df4903beecc" providerId="ADAL" clId="{3BF990C9-9474-4D34-991D-EFA2E27B05E0}" dt="2023-07-08T18:56:43.928" v="1689" actId="1076"/>
        <pc:sldMkLst>
          <pc:docMk/>
          <pc:sldMk cId="2097268382" sldId="260"/>
        </pc:sldMkLst>
        <pc:spChg chg="mod">
          <ac:chgData name="Stark, Brielle Caserta" userId="df05982f-5fb5-4646-a7d4-1df4903beecc" providerId="ADAL" clId="{3BF990C9-9474-4D34-991D-EFA2E27B05E0}" dt="2023-07-08T18:56:43.928" v="1689" actId="1076"/>
          <ac:spMkLst>
            <pc:docMk/>
            <pc:sldMk cId="2097268382" sldId="260"/>
            <ac:spMk id="3" creationId="{8168AEF5-54B6-8C27-1FAF-BC7BE66960FB}"/>
          </ac:spMkLst>
        </pc:spChg>
        <pc:spChg chg="mod">
          <ac:chgData name="Stark, Brielle Caserta" userId="df05982f-5fb5-4646-a7d4-1df4903beecc" providerId="ADAL" clId="{3BF990C9-9474-4D34-991D-EFA2E27B05E0}" dt="2023-07-08T18:56:43.928" v="1689" actId="1076"/>
          <ac:spMkLst>
            <pc:docMk/>
            <pc:sldMk cId="2097268382" sldId="260"/>
            <ac:spMk id="9" creationId="{C415008F-0406-4A4C-8FA4-CE93ADA7E906}"/>
          </ac:spMkLst>
        </pc:spChg>
        <pc:spChg chg="mod">
          <ac:chgData name="Stark, Brielle Caserta" userId="df05982f-5fb5-4646-a7d4-1df4903beecc" providerId="ADAL" clId="{3BF990C9-9474-4D34-991D-EFA2E27B05E0}" dt="2023-07-08T18:56:43.928" v="1689" actId="1076"/>
          <ac:spMkLst>
            <pc:docMk/>
            <pc:sldMk cId="2097268382" sldId="260"/>
            <ac:spMk id="10" creationId="{59EDFFE0-F185-9367-948B-D90F8C1A628B}"/>
          </ac:spMkLst>
        </pc:spChg>
        <pc:spChg chg="mod">
          <ac:chgData name="Stark, Brielle Caserta" userId="df05982f-5fb5-4646-a7d4-1df4903beecc" providerId="ADAL" clId="{3BF990C9-9474-4D34-991D-EFA2E27B05E0}" dt="2023-07-08T18:56:43.928" v="1689" actId="1076"/>
          <ac:spMkLst>
            <pc:docMk/>
            <pc:sldMk cId="2097268382" sldId="260"/>
            <ac:spMk id="13" creationId="{8F5BC0CB-8220-403E-B171-4EA8F0104ED2}"/>
          </ac:spMkLst>
        </pc:spChg>
        <pc:spChg chg="mod">
          <ac:chgData name="Stark, Brielle Caserta" userId="df05982f-5fb5-4646-a7d4-1df4903beecc" providerId="ADAL" clId="{3BF990C9-9474-4D34-991D-EFA2E27B05E0}" dt="2023-07-08T18:56:43.928" v="1689" actId="1076"/>
          <ac:spMkLst>
            <pc:docMk/>
            <pc:sldMk cId="2097268382" sldId="260"/>
            <ac:spMk id="14" creationId="{5C83BB76-5C13-4063-8CF2-E3E3364266BF}"/>
          </ac:spMkLst>
        </pc:spChg>
        <pc:spChg chg="mod">
          <ac:chgData name="Stark, Brielle Caserta" userId="df05982f-5fb5-4646-a7d4-1df4903beecc" providerId="ADAL" clId="{3BF990C9-9474-4D34-991D-EFA2E27B05E0}" dt="2023-07-08T18:56:43.928" v="1689" actId="1076"/>
          <ac:spMkLst>
            <pc:docMk/>
            <pc:sldMk cId="2097268382" sldId="260"/>
            <ac:spMk id="15" creationId="{A4699FD4-2150-40F5-B2BC-C045657EBB3A}"/>
          </ac:spMkLst>
        </pc:spChg>
        <pc:spChg chg="mod">
          <ac:chgData name="Stark, Brielle Caserta" userId="df05982f-5fb5-4646-a7d4-1df4903beecc" providerId="ADAL" clId="{3BF990C9-9474-4D34-991D-EFA2E27B05E0}" dt="2023-07-08T18:56:43.928" v="1689" actId="1076"/>
          <ac:spMkLst>
            <pc:docMk/>
            <pc:sldMk cId="2097268382" sldId="260"/>
            <ac:spMk id="16" creationId="{CFE314E0-6E5B-4D16-9BED-6F350CAFD524}"/>
          </ac:spMkLst>
        </pc:spChg>
        <pc:graphicFrameChg chg="mod">
          <ac:chgData name="Stark, Brielle Caserta" userId="df05982f-5fb5-4646-a7d4-1df4903beecc" providerId="ADAL" clId="{3BF990C9-9474-4D34-991D-EFA2E27B05E0}" dt="2023-07-08T18:56:43.928" v="1689" actId="1076"/>
          <ac:graphicFrameMkLst>
            <pc:docMk/>
            <pc:sldMk cId="2097268382" sldId="260"/>
            <ac:graphicFrameMk id="4" creationId="{2710665C-2254-405E-B8F3-B9B3878B7332}"/>
          </ac:graphicFrameMkLst>
        </pc:graphicFrameChg>
        <pc:picChg chg="mod">
          <ac:chgData name="Stark, Brielle Caserta" userId="df05982f-5fb5-4646-a7d4-1df4903beecc" providerId="ADAL" clId="{3BF990C9-9474-4D34-991D-EFA2E27B05E0}" dt="2023-07-08T18:56:43.928" v="1689" actId="1076"/>
          <ac:picMkLst>
            <pc:docMk/>
            <pc:sldMk cId="2097268382" sldId="260"/>
            <ac:picMk id="5" creationId="{F8AA9EF9-C2ED-46DA-84FB-58AFBE0B5A07}"/>
          </ac:picMkLst>
        </pc:picChg>
        <pc:picChg chg="mod">
          <ac:chgData name="Stark, Brielle Caserta" userId="df05982f-5fb5-4646-a7d4-1df4903beecc" providerId="ADAL" clId="{3BF990C9-9474-4D34-991D-EFA2E27B05E0}" dt="2023-07-08T18:56:43.928" v="1689" actId="1076"/>
          <ac:picMkLst>
            <pc:docMk/>
            <pc:sldMk cId="2097268382" sldId="260"/>
            <ac:picMk id="8" creationId="{A72065CD-8C55-4733-9602-95497DC05FCC}"/>
          </ac:picMkLst>
        </pc:picChg>
        <pc:cxnChg chg="mod">
          <ac:chgData name="Stark, Brielle Caserta" userId="df05982f-5fb5-4646-a7d4-1df4903beecc" providerId="ADAL" clId="{3BF990C9-9474-4D34-991D-EFA2E27B05E0}" dt="2023-07-08T18:56:43.928" v="1689" actId="1076"/>
          <ac:cxnSpMkLst>
            <pc:docMk/>
            <pc:sldMk cId="2097268382" sldId="260"/>
            <ac:cxnSpMk id="12" creationId="{13BA4296-CC43-44EB-B4BC-E4FA3BCE5340}"/>
          </ac:cxnSpMkLst>
        </pc:cxnChg>
      </pc:sldChg>
      <pc:sldChg chg="modTransition">
        <pc:chgData name="Stark, Brielle Caserta" userId="df05982f-5fb5-4646-a7d4-1df4903beecc" providerId="ADAL" clId="{3BF990C9-9474-4D34-991D-EFA2E27B05E0}" dt="2023-07-13T16:17:40.925" v="1716"/>
        <pc:sldMkLst>
          <pc:docMk/>
          <pc:sldMk cId="555682778" sldId="268"/>
        </pc:sldMkLst>
      </pc:sldChg>
      <pc:sldChg chg="addSp modSp mod modTransition">
        <pc:chgData name="Stark, Brielle Caserta" userId="df05982f-5fb5-4646-a7d4-1df4903beecc" providerId="ADAL" clId="{3BF990C9-9474-4D34-991D-EFA2E27B05E0}" dt="2023-07-13T16:21:59.462" v="1779" actId="1038"/>
        <pc:sldMkLst>
          <pc:docMk/>
          <pc:sldMk cId="1477687655" sldId="276"/>
        </pc:sldMkLst>
        <pc:spChg chg="add mod">
          <ac:chgData name="Stark, Brielle Caserta" userId="df05982f-5fb5-4646-a7d4-1df4903beecc" providerId="ADAL" clId="{3BF990C9-9474-4D34-991D-EFA2E27B05E0}" dt="2023-07-13T16:21:59.462" v="1779" actId="1038"/>
          <ac:spMkLst>
            <pc:docMk/>
            <pc:sldMk cId="1477687655" sldId="276"/>
            <ac:spMk id="17" creationId="{89427199-BCDC-61EB-EB13-AC33CC9DD319}"/>
          </ac:spMkLst>
        </pc:spChg>
      </pc:sldChg>
      <pc:sldChg chg="modSp modTransition">
        <pc:chgData name="Stark, Brielle Caserta" userId="df05982f-5fb5-4646-a7d4-1df4903beecc" providerId="ADAL" clId="{3BF990C9-9474-4D34-991D-EFA2E27B05E0}" dt="2023-07-13T16:16:29.632" v="1694"/>
        <pc:sldMkLst>
          <pc:docMk/>
          <pc:sldMk cId="1520844466" sldId="285"/>
        </pc:sldMkLst>
        <pc:spChg chg="mod">
          <ac:chgData name="Stark, Brielle Caserta" userId="df05982f-5fb5-4646-a7d4-1df4903beecc" providerId="ADAL" clId="{3BF990C9-9474-4D34-991D-EFA2E27B05E0}" dt="2023-07-05T14:56:57.129" v="79" actId="20577"/>
          <ac:spMkLst>
            <pc:docMk/>
            <pc:sldMk cId="1520844466" sldId="285"/>
            <ac:spMk id="5" creationId="{959A4B5D-2585-40EF-B6CC-FE21F0C81FE4}"/>
          </ac:spMkLst>
        </pc:spChg>
      </pc:sldChg>
      <pc:sldChg chg="modSp mod modTransition">
        <pc:chgData name="Stark, Brielle Caserta" userId="df05982f-5fb5-4646-a7d4-1df4903beecc" providerId="ADAL" clId="{3BF990C9-9474-4D34-991D-EFA2E27B05E0}" dt="2023-07-13T16:17:02.939" v="1701"/>
        <pc:sldMkLst>
          <pc:docMk/>
          <pc:sldMk cId="3237438007" sldId="287"/>
        </pc:sldMkLst>
        <pc:spChg chg="mod">
          <ac:chgData name="Stark, Brielle Caserta" userId="df05982f-5fb5-4646-a7d4-1df4903beecc" providerId="ADAL" clId="{3BF990C9-9474-4D34-991D-EFA2E27B05E0}" dt="2023-07-05T14:59:05.199" v="317" actId="20577"/>
          <ac:spMkLst>
            <pc:docMk/>
            <pc:sldMk cId="3237438007" sldId="287"/>
            <ac:spMk id="3" creationId="{C8FDA696-AE58-409F-8A8B-D2A43DE1ADA5}"/>
          </ac:spMkLst>
        </pc:spChg>
      </pc:sldChg>
      <pc:sldChg chg="addSp modSp mod modTransition">
        <pc:chgData name="Stark, Brielle Caserta" userId="df05982f-5fb5-4646-a7d4-1df4903beecc" providerId="ADAL" clId="{3BF990C9-9474-4D34-991D-EFA2E27B05E0}" dt="2023-07-13T16:22:12.017" v="1783" actId="20577"/>
        <pc:sldMkLst>
          <pc:docMk/>
          <pc:sldMk cId="755269482" sldId="296"/>
        </pc:sldMkLst>
        <pc:spChg chg="mod">
          <ac:chgData name="Stark, Brielle Caserta" userId="df05982f-5fb5-4646-a7d4-1df4903beecc" providerId="ADAL" clId="{3BF990C9-9474-4D34-991D-EFA2E27B05E0}" dt="2023-07-05T14:57:33.336" v="96" actId="20577"/>
          <ac:spMkLst>
            <pc:docMk/>
            <pc:sldMk cId="755269482" sldId="296"/>
            <ac:spMk id="3" creationId="{97D716D7-BC54-47CA-B0AB-1DB4E3702652}"/>
          </ac:spMkLst>
        </pc:spChg>
        <pc:spChg chg="mod">
          <ac:chgData name="Stark, Brielle Caserta" userId="df05982f-5fb5-4646-a7d4-1df4903beecc" providerId="ADAL" clId="{3BF990C9-9474-4D34-991D-EFA2E27B05E0}" dt="2023-07-13T16:22:12.017" v="1783" actId="20577"/>
          <ac:spMkLst>
            <pc:docMk/>
            <pc:sldMk cId="755269482" sldId="296"/>
            <ac:spMk id="8" creationId="{588A233F-BB1F-0BF9-2561-2C44E7A1F626}"/>
          </ac:spMkLst>
        </pc:spChg>
        <pc:spChg chg="add mod">
          <ac:chgData name="Stark, Brielle Caserta" userId="df05982f-5fb5-4646-a7d4-1df4903beecc" providerId="ADAL" clId="{3BF990C9-9474-4D34-991D-EFA2E27B05E0}" dt="2023-07-13T16:22:05.376" v="1781"/>
          <ac:spMkLst>
            <pc:docMk/>
            <pc:sldMk cId="755269482" sldId="296"/>
            <ac:spMk id="9" creationId="{729C667D-5430-640A-6F89-1F24412C78CF}"/>
          </ac:spMkLst>
        </pc:spChg>
      </pc:sldChg>
      <pc:sldChg chg="addSp modSp mod modTransition">
        <pc:chgData name="Stark, Brielle Caserta" userId="df05982f-5fb5-4646-a7d4-1df4903beecc" providerId="ADAL" clId="{3BF990C9-9474-4D34-991D-EFA2E27B05E0}" dt="2023-07-13T16:22:18.036" v="1785"/>
        <pc:sldMkLst>
          <pc:docMk/>
          <pc:sldMk cId="713227297" sldId="298"/>
        </pc:sldMkLst>
        <pc:spChg chg="mod">
          <ac:chgData name="Stark, Brielle Caserta" userId="df05982f-5fb5-4646-a7d4-1df4903beecc" providerId="ADAL" clId="{3BF990C9-9474-4D34-991D-EFA2E27B05E0}" dt="2023-07-13T16:22:16.250" v="1784" actId="20577"/>
          <ac:spMkLst>
            <pc:docMk/>
            <pc:sldMk cId="713227297" sldId="298"/>
            <ac:spMk id="2" creationId="{374FF102-95BD-401B-8121-D7F14C2DB0D0}"/>
          </ac:spMkLst>
        </pc:spChg>
        <pc:spChg chg="add mod">
          <ac:chgData name="Stark, Brielle Caserta" userId="df05982f-5fb5-4646-a7d4-1df4903beecc" providerId="ADAL" clId="{3BF990C9-9474-4D34-991D-EFA2E27B05E0}" dt="2023-07-13T16:22:18.036" v="1785"/>
          <ac:spMkLst>
            <pc:docMk/>
            <pc:sldMk cId="713227297" sldId="298"/>
            <ac:spMk id="5" creationId="{07F1A56E-C5EE-6D3B-A77B-8432C9D6AAC7}"/>
          </ac:spMkLst>
        </pc:spChg>
      </pc:sldChg>
      <pc:sldChg chg="modSp mod modTransition">
        <pc:chgData name="Stark, Brielle Caserta" userId="df05982f-5fb5-4646-a7d4-1df4903beecc" providerId="ADAL" clId="{3BF990C9-9474-4D34-991D-EFA2E27B05E0}" dt="2023-07-13T16:17:37.228" v="1715"/>
        <pc:sldMkLst>
          <pc:docMk/>
          <pc:sldMk cId="1454761627" sldId="312"/>
        </pc:sldMkLst>
        <pc:spChg chg="mod">
          <ac:chgData name="Stark, Brielle Caserta" userId="df05982f-5fb5-4646-a7d4-1df4903beecc" providerId="ADAL" clId="{3BF990C9-9474-4D34-991D-EFA2E27B05E0}" dt="2023-07-05T15:04:24.285" v="631" actId="404"/>
          <ac:spMkLst>
            <pc:docMk/>
            <pc:sldMk cId="1454761627" sldId="312"/>
            <ac:spMk id="2" creationId="{305CE1BD-1A15-29BA-408E-43C1DEAE456E}"/>
          </ac:spMkLst>
        </pc:spChg>
        <pc:spChg chg="mod">
          <ac:chgData name="Stark, Brielle Caserta" userId="df05982f-5fb5-4646-a7d4-1df4903beecc" providerId="ADAL" clId="{3BF990C9-9474-4D34-991D-EFA2E27B05E0}" dt="2023-07-08T18:56:18.113" v="1688" actId="114"/>
          <ac:spMkLst>
            <pc:docMk/>
            <pc:sldMk cId="1454761627" sldId="312"/>
            <ac:spMk id="3" creationId="{BBF85B84-801A-2B64-1295-CD93BCF27251}"/>
          </ac:spMkLst>
        </pc:spChg>
      </pc:sldChg>
      <pc:sldChg chg="modSp mod modTransition">
        <pc:chgData name="Stark, Brielle Caserta" userId="df05982f-5fb5-4646-a7d4-1df4903beecc" providerId="ADAL" clId="{3BF990C9-9474-4D34-991D-EFA2E27B05E0}" dt="2023-07-08T18:53:30.948" v="1634"/>
        <pc:sldMkLst>
          <pc:docMk/>
          <pc:sldMk cId="2569406612" sldId="316"/>
        </pc:sldMkLst>
        <pc:spChg chg="mod">
          <ac:chgData name="Stark, Brielle Caserta" userId="df05982f-5fb5-4646-a7d4-1df4903beecc" providerId="ADAL" clId="{3BF990C9-9474-4D34-991D-EFA2E27B05E0}" dt="2023-07-05T14:56:25.452" v="42" actId="12"/>
          <ac:spMkLst>
            <pc:docMk/>
            <pc:sldMk cId="2569406612" sldId="316"/>
            <ac:spMk id="3" creationId="{8DB33F61-D61B-AF9D-51EA-729125E5C8F6}"/>
          </ac:spMkLst>
        </pc:spChg>
        <pc:graphicFrameChg chg="mod">
          <ac:chgData name="Stark, Brielle Caserta" userId="df05982f-5fb5-4646-a7d4-1df4903beecc" providerId="ADAL" clId="{3BF990C9-9474-4D34-991D-EFA2E27B05E0}" dt="2023-07-08T18:53:17.532" v="1631" actId="1076"/>
          <ac:graphicFrameMkLst>
            <pc:docMk/>
            <pc:sldMk cId="2569406612" sldId="316"/>
            <ac:graphicFrameMk id="5" creationId="{2C833526-A9FE-A5DB-0911-6F9CB243394E}"/>
          </ac:graphicFrameMkLst>
        </pc:graphicFrameChg>
      </pc:sldChg>
      <pc:sldChg chg="modSp mod modTransition">
        <pc:chgData name="Stark, Brielle Caserta" userId="df05982f-5fb5-4646-a7d4-1df4903beecc" providerId="ADAL" clId="{3BF990C9-9474-4D34-991D-EFA2E27B05E0}" dt="2023-07-13T16:17:05.360" v="1702"/>
        <pc:sldMkLst>
          <pc:docMk/>
          <pc:sldMk cId="3146275022" sldId="322"/>
        </pc:sldMkLst>
        <pc:spChg chg="mod">
          <ac:chgData name="Stark, Brielle Caserta" userId="df05982f-5fb5-4646-a7d4-1df4903beecc" providerId="ADAL" clId="{3BF990C9-9474-4D34-991D-EFA2E27B05E0}" dt="2023-07-05T14:59:21.202" v="320" actId="113"/>
          <ac:spMkLst>
            <pc:docMk/>
            <pc:sldMk cId="3146275022" sldId="322"/>
            <ac:spMk id="5" creationId="{8B57FF20-296F-BE36-868D-0BEC847D0FBB}"/>
          </ac:spMkLst>
        </pc:spChg>
      </pc:sldChg>
      <pc:sldChg chg="modSp mod modTransition modAnim">
        <pc:chgData name="Stark, Brielle Caserta" userId="df05982f-5fb5-4646-a7d4-1df4903beecc" providerId="ADAL" clId="{3BF990C9-9474-4D34-991D-EFA2E27B05E0}" dt="2023-07-13T16:17:35.153" v="1714"/>
        <pc:sldMkLst>
          <pc:docMk/>
          <pc:sldMk cId="761025688" sldId="323"/>
        </pc:sldMkLst>
        <pc:spChg chg="mod">
          <ac:chgData name="Stark, Brielle Caserta" userId="df05982f-5fb5-4646-a7d4-1df4903beecc" providerId="ADAL" clId="{3BF990C9-9474-4D34-991D-EFA2E27B05E0}" dt="2023-07-05T15:02:54.874" v="430" actId="14100"/>
          <ac:spMkLst>
            <pc:docMk/>
            <pc:sldMk cId="761025688" sldId="323"/>
            <ac:spMk id="3" creationId="{2B6E6090-76FD-C194-A6C3-00520C5E8550}"/>
          </ac:spMkLst>
        </pc:spChg>
      </pc:sldChg>
      <pc:sldChg chg="modTransition">
        <pc:chgData name="Stark, Brielle Caserta" userId="df05982f-5fb5-4646-a7d4-1df4903beecc" providerId="ADAL" clId="{3BF990C9-9474-4D34-991D-EFA2E27B05E0}" dt="2023-07-13T16:17:08.131" v="1703"/>
        <pc:sldMkLst>
          <pc:docMk/>
          <pc:sldMk cId="2586817306" sldId="324"/>
        </pc:sldMkLst>
      </pc:sldChg>
      <pc:sldChg chg="modTransition">
        <pc:chgData name="Stark, Brielle Caserta" userId="df05982f-5fb5-4646-a7d4-1df4903beecc" providerId="ADAL" clId="{3BF990C9-9474-4D34-991D-EFA2E27B05E0}" dt="2023-07-13T16:17:20.263" v="1708"/>
        <pc:sldMkLst>
          <pc:docMk/>
          <pc:sldMk cId="3486787341" sldId="326"/>
        </pc:sldMkLst>
      </pc:sldChg>
      <pc:sldChg chg="ord modTransition">
        <pc:chgData name="Stark, Brielle Caserta" userId="df05982f-5fb5-4646-a7d4-1df4903beecc" providerId="ADAL" clId="{3BF990C9-9474-4D34-991D-EFA2E27B05E0}" dt="2023-07-13T16:35:01.902" v="2013"/>
        <pc:sldMkLst>
          <pc:docMk/>
          <pc:sldMk cId="1951974628" sldId="339"/>
        </pc:sldMkLst>
      </pc:sldChg>
      <pc:sldChg chg="modTransition">
        <pc:chgData name="Stark, Brielle Caserta" userId="df05982f-5fb5-4646-a7d4-1df4903beecc" providerId="ADAL" clId="{3BF990C9-9474-4D34-991D-EFA2E27B05E0}" dt="2023-07-13T16:16:35.231" v="1695"/>
        <pc:sldMkLst>
          <pc:docMk/>
          <pc:sldMk cId="3078151244" sldId="341"/>
        </pc:sldMkLst>
      </pc:sldChg>
      <pc:sldChg chg="addSp modSp modTransition">
        <pc:chgData name="Stark, Brielle Caserta" userId="df05982f-5fb5-4646-a7d4-1df4903beecc" providerId="ADAL" clId="{3BF990C9-9474-4D34-991D-EFA2E27B05E0}" dt="2023-07-13T16:22:03.125" v="1780"/>
        <pc:sldMkLst>
          <pc:docMk/>
          <pc:sldMk cId="40756150" sldId="342"/>
        </pc:sldMkLst>
        <pc:spChg chg="add mod">
          <ac:chgData name="Stark, Brielle Caserta" userId="df05982f-5fb5-4646-a7d4-1df4903beecc" providerId="ADAL" clId="{3BF990C9-9474-4D34-991D-EFA2E27B05E0}" dt="2023-07-13T16:22:03.125" v="1780"/>
          <ac:spMkLst>
            <pc:docMk/>
            <pc:sldMk cId="40756150" sldId="342"/>
            <ac:spMk id="4" creationId="{336A24C1-5F15-FCD3-905A-0BB82F085B6E}"/>
          </ac:spMkLst>
        </pc:spChg>
      </pc:sldChg>
      <pc:sldChg chg="modSp modTransition">
        <pc:chgData name="Stark, Brielle Caserta" userId="df05982f-5fb5-4646-a7d4-1df4903beecc" providerId="ADAL" clId="{3BF990C9-9474-4D34-991D-EFA2E27B05E0}" dt="2023-07-13T16:24:01.109" v="1787" actId="1076"/>
        <pc:sldMkLst>
          <pc:docMk/>
          <pc:sldMk cId="2704303772" sldId="343"/>
        </pc:sldMkLst>
        <pc:picChg chg="mod">
          <ac:chgData name="Stark, Brielle Caserta" userId="df05982f-5fb5-4646-a7d4-1df4903beecc" providerId="ADAL" clId="{3BF990C9-9474-4D34-991D-EFA2E27B05E0}" dt="2023-07-13T16:24:01.109" v="1787" actId="1076"/>
          <ac:picMkLst>
            <pc:docMk/>
            <pc:sldMk cId="2704303772" sldId="343"/>
            <ac:picMk id="2050" creationId="{F9E63E85-8E8D-EF64-B05C-AFEC53925169}"/>
          </ac:picMkLst>
        </pc:picChg>
      </pc:sldChg>
      <pc:sldChg chg="addSp modSp mod modTransition">
        <pc:chgData name="Stark, Brielle Caserta" userId="df05982f-5fb5-4646-a7d4-1df4903beecc" providerId="ADAL" clId="{3BF990C9-9474-4D34-991D-EFA2E27B05E0}" dt="2023-07-13T16:29:23.617" v="1844" actId="27636"/>
        <pc:sldMkLst>
          <pc:docMk/>
          <pc:sldMk cId="1157979830" sldId="344"/>
        </pc:sldMkLst>
        <pc:spChg chg="mod">
          <ac:chgData name="Stark, Brielle Caserta" userId="df05982f-5fb5-4646-a7d4-1df4903beecc" providerId="ADAL" clId="{3BF990C9-9474-4D34-991D-EFA2E27B05E0}" dt="2023-07-13T16:29:23.617" v="1844" actId="27636"/>
          <ac:spMkLst>
            <pc:docMk/>
            <pc:sldMk cId="1157979830" sldId="344"/>
            <ac:spMk id="3" creationId="{E1560665-FBA3-8C87-9575-ECD5168401A3}"/>
          </ac:spMkLst>
        </pc:spChg>
        <pc:cxnChg chg="add mod">
          <ac:chgData name="Stark, Brielle Caserta" userId="df05982f-5fb5-4646-a7d4-1df4903beecc" providerId="ADAL" clId="{3BF990C9-9474-4D34-991D-EFA2E27B05E0}" dt="2023-07-13T16:28:53.297" v="1833" actId="14100"/>
          <ac:cxnSpMkLst>
            <pc:docMk/>
            <pc:sldMk cId="1157979830" sldId="344"/>
            <ac:cxnSpMk id="6" creationId="{B75D70C4-04FA-BAA5-0D25-04E4FEC6E0C9}"/>
          </ac:cxnSpMkLst>
        </pc:cxnChg>
        <pc:cxnChg chg="add mod">
          <ac:chgData name="Stark, Brielle Caserta" userId="df05982f-5fb5-4646-a7d4-1df4903beecc" providerId="ADAL" clId="{3BF990C9-9474-4D34-991D-EFA2E27B05E0}" dt="2023-07-13T16:29:00.090" v="1836" actId="14100"/>
          <ac:cxnSpMkLst>
            <pc:docMk/>
            <pc:sldMk cId="1157979830" sldId="344"/>
            <ac:cxnSpMk id="10" creationId="{5272DF85-0C38-5302-B79B-54DB1305B1A5}"/>
          </ac:cxnSpMkLst>
        </pc:cxnChg>
        <pc:cxnChg chg="add mod">
          <ac:chgData name="Stark, Brielle Caserta" userId="df05982f-5fb5-4646-a7d4-1df4903beecc" providerId="ADAL" clId="{3BF990C9-9474-4D34-991D-EFA2E27B05E0}" dt="2023-07-13T16:29:06.547" v="1839" actId="14100"/>
          <ac:cxnSpMkLst>
            <pc:docMk/>
            <pc:sldMk cId="1157979830" sldId="344"/>
            <ac:cxnSpMk id="14" creationId="{9F430AB2-9622-80D2-A548-D69051E921C3}"/>
          </ac:cxnSpMkLst>
        </pc:cxnChg>
        <pc:cxnChg chg="add mod">
          <ac:chgData name="Stark, Brielle Caserta" userId="df05982f-5fb5-4646-a7d4-1df4903beecc" providerId="ADAL" clId="{3BF990C9-9474-4D34-991D-EFA2E27B05E0}" dt="2023-07-13T16:29:13.928" v="1842" actId="14100"/>
          <ac:cxnSpMkLst>
            <pc:docMk/>
            <pc:sldMk cId="1157979830" sldId="344"/>
            <ac:cxnSpMk id="16" creationId="{8AAA7181-AF17-75E7-A99B-1DA0FECBAF92}"/>
          </ac:cxnSpMkLst>
        </pc:cxnChg>
      </pc:sldChg>
      <pc:sldChg chg="modSp mod modTransition">
        <pc:chgData name="Stark, Brielle Caserta" userId="df05982f-5fb5-4646-a7d4-1df4903beecc" providerId="ADAL" clId="{3BF990C9-9474-4D34-991D-EFA2E27B05E0}" dt="2023-07-13T16:16:25.542" v="1693"/>
        <pc:sldMkLst>
          <pc:docMk/>
          <pc:sldMk cId="1348205491" sldId="346"/>
        </pc:sldMkLst>
        <pc:graphicFrameChg chg="mod">
          <ac:chgData name="Stark, Brielle Caserta" userId="df05982f-5fb5-4646-a7d4-1df4903beecc" providerId="ADAL" clId="{3BF990C9-9474-4D34-991D-EFA2E27B05E0}" dt="2023-07-08T18:57:16.779" v="1692" actId="1076"/>
          <ac:graphicFrameMkLst>
            <pc:docMk/>
            <pc:sldMk cId="1348205491" sldId="346"/>
            <ac:graphicFrameMk id="13" creationId="{45D12345-D5E7-36EE-07F3-46AEA75C2E6D}"/>
          </ac:graphicFrameMkLst>
        </pc:graphicFrameChg>
      </pc:sldChg>
      <pc:sldChg chg="addSp delSp modSp mod modTransition modAnim">
        <pc:chgData name="Stark, Brielle Caserta" userId="df05982f-5fb5-4646-a7d4-1df4903beecc" providerId="ADAL" clId="{3BF990C9-9474-4D34-991D-EFA2E27B05E0}" dt="2023-07-13T16:26:11.149" v="1803"/>
        <pc:sldMkLst>
          <pc:docMk/>
          <pc:sldMk cId="990774005" sldId="347"/>
        </pc:sldMkLst>
        <pc:spChg chg="mod">
          <ac:chgData name="Stark, Brielle Caserta" userId="df05982f-5fb5-4646-a7d4-1df4903beecc" providerId="ADAL" clId="{3BF990C9-9474-4D34-991D-EFA2E27B05E0}" dt="2023-07-13T16:25:11.105" v="1788" actId="5793"/>
          <ac:spMkLst>
            <pc:docMk/>
            <pc:sldMk cId="990774005" sldId="347"/>
            <ac:spMk id="6" creationId="{EE904A00-989F-E82B-7B0B-B0B2F473BA39}"/>
          </ac:spMkLst>
        </pc:spChg>
        <pc:picChg chg="mod">
          <ac:chgData name="Stark, Brielle Caserta" userId="df05982f-5fb5-4646-a7d4-1df4903beecc" providerId="ADAL" clId="{3BF990C9-9474-4D34-991D-EFA2E27B05E0}" dt="2023-07-13T16:25:34.734" v="1795" actId="1076"/>
          <ac:picMkLst>
            <pc:docMk/>
            <pc:sldMk cId="990774005" sldId="347"/>
            <ac:picMk id="7" creationId="{73A1A66D-17DC-EA1D-37F0-501353B6C509}"/>
          </ac:picMkLst>
        </pc:picChg>
        <pc:picChg chg="del">
          <ac:chgData name="Stark, Brielle Caserta" userId="df05982f-5fb5-4646-a7d4-1df4903beecc" providerId="ADAL" clId="{3BF990C9-9474-4D34-991D-EFA2E27B05E0}" dt="2023-07-13T16:25:13.400" v="1789" actId="478"/>
          <ac:picMkLst>
            <pc:docMk/>
            <pc:sldMk cId="990774005" sldId="347"/>
            <ac:picMk id="9" creationId="{9A979C8C-A4CE-E469-E9D0-61CDDC62D3EA}"/>
          </ac:picMkLst>
        </pc:picChg>
        <pc:picChg chg="add mod">
          <ac:chgData name="Stark, Brielle Caserta" userId="df05982f-5fb5-4646-a7d4-1df4903beecc" providerId="ADAL" clId="{3BF990C9-9474-4D34-991D-EFA2E27B05E0}" dt="2023-07-13T16:25:27.896" v="1794" actId="1076"/>
          <ac:picMkLst>
            <pc:docMk/>
            <pc:sldMk cId="990774005" sldId="347"/>
            <ac:picMk id="1026" creationId="{26F0EFD6-D040-260E-9CB9-8D280EBD01C6}"/>
          </ac:picMkLst>
        </pc:picChg>
      </pc:sldChg>
      <pc:sldChg chg="addSp modSp mod modTransition modAnim">
        <pc:chgData name="Stark, Brielle Caserta" userId="df05982f-5fb5-4646-a7d4-1df4903beecc" providerId="ADAL" clId="{3BF990C9-9474-4D34-991D-EFA2E27B05E0}" dt="2023-07-13T16:27:09.146" v="1830" actId="20577"/>
        <pc:sldMkLst>
          <pc:docMk/>
          <pc:sldMk cId="258595288" sldId="348"/>
        </pc:sldMkLst>
        <pc:spChg chg="mod">
          <ac:chgData name="Stark, Brielle Caserta" userId="df05982f-5fb5-4646-a7d4-1df4903beecc" providerId="ADAL" clId="{3BF990C9-9474-4D34-991D-EFA2E27B05E0}" dt="2023-07-05T15:26:06.695" v="1606" actId="207"/>
          <ac:spMkLst>
            <pc:docMk/>
            <pc:sldMk cId="258595288" sldId="348"/>
            <ac:spMk id="4" creationId="{3EF0D4AA-A1CC-AA45-F054-15B30E25BB9B}"/>
          </ac:spMkLst>
        </pc:spChg>
        <pc:spChg chg="mod">
          <ac:chgData name="Stark, Brielle Caserta" userId="df05982f-5fb5-4646-a7d4-1df4903beecc" providerId="ADAL" clId="{3BF990C9-9474-4D34-991D-EFA2E27B05E0}" dt="2023-07-05T15:26:08.612" v="1607" actId="207"/>
          <ac:spMkLst>
            <pc:docMk/>
            <pc:sldMk cId="258595288" sldId="348"/>
            <ac:spMk id="6" creationId="{B877A297-FB79-3295-D08B-848297B7856F}"/>
          </ac:spMkLst>
        </pc:spChg>
        <pc:spChg chg="mod">
          <ac:chgData name="Stark, Brielle Caserta" userId="df05982f-5fb5-4646-a7d4-1df4903beecc" providerId="ADAL" clId="{3BF990C9-9474-4D34-991D-EFA2E27B05E0}" dt="2023-07-05T15:26:27.240" v="1610" actId="207"/>
          <ac:spMkLst>
            <pc:docMk/>
            <pc:sldMk cId="258595288" sldId="348"/>
            <ac:spMk id="7" creationId="{8774CD14-6539-4C99-8297-164BA91F37EF}"/>
          </ac:spMkLst>
        </pc:spChg>
        <pc:spChg chg="add mod">
          <ac:chgData name="Stark, Brielle Caserta" userId="df05982f-5fb5-4646-a7d4-1df4903beecc" providerId="ADAL" clId="{3BF990C9-9474-4D34-991D-EFA2E27B05E0}" dt="2023-07-05T15:25:39.437" v="1600" actId="1582"/>
          <ac:spMkLst>
            <pc:docMk/>
            <pc:sldMk cId="258595288" sldId="348"/>
            <ac:spMk id="8" creationId="{CDA8A7F9-8ADD-95D7-3AB2-C4C0982E12D9}"/>
          </ac:spMkLst>
        </pc:spChg>
        <pc:spChg chg="add mod">
          <ac:chgData name="Stark, Brielle Caserta" userId="df05982f-5fb5-4646-a7d4-1df4903beecc" providerId="ADAL" clId="{3BF990C9-9474-4D34-991D-EFA2E27B05E0}" dt="2023-07-05T15:26:03.158" v="1605" actId="208"/>
          <ac:spMkLst>
            <pc:docMk/>
            <pc:sldMk cId="258595288" sldId="348"/>
            <ac:spMk id="10" creationId="{B90CFB90-BD96-70D5-6B2F-22C06F2D0D13}"/>
          </ac:spMkLst>
        </pc:spChg>
        <pc:spChg chg="mod">
          <ac:chgData name="Stark, Brielle Caserta" userId="df05982f-5fb5-4646-a7d4-1df4903beecc" providerId="ADAL" clId="{3BF990C9-9474-4D34-991D-EFA2E27B05E0}" dt="2023-07-05T15:25:44.562" v="1601" actId="207"/>
          <ac:spMkLst>
            <pc:docMk/>
            <pc:sldMk cId="258595288" sldId="348"/>
            <ac:spMk id="11" creationId="{0DAF90FE-943F-D30A-D22D-FC0AEE4CC872}"/>
          </ac:spMkLst>
        </pc:spChg>
        <pc:spChg chg="mod">
          <ac:chgData name="Stark, Brielle Caserta" userId="df05982f-5fb5-4646-a7d4-1df4903beecc" providerId="ADAL" clId="{3BF990C9-9474-4D34-991D-EFA2E27B05E0}" dt="2023-07-13T16:27:09.146" v="1830" actId="20577"/>
          <ac:spMkLst>
            <pc:docMk/>
            <pc:sldMk cId="258595288" sldId="348"/>
            <ac:spMk id="12" creationId="{42B06797-E10C-9BD1-16E4-E8E2C8F1465C}"/>
          </ac:spMkLst>
        </pc:spChg>
        <pc:spChg chg="mod">
          <ac:chgData name="Stark, Brielle Caserta" userId="df05982f-5fb5-4646-a7d4-1df4903beecc" providerId="ADAL" clId="{3BF990C9-9474-4D34-991D-EFA2E27B05E0}" dt="2023-07-05T15:26:10.891" v="1608" actId="207"/>
          <ac:spMkLst>
            <pc:docMk/>
            <pc:sldMk cId="258595288" sldId="348"/>
            <ac:spMk id="13" creationId="{9CFEFE79-99BD-2A4C-FEE4-AD1F1B4DAA50}"/>
          </ac:spMkLst>
        </pc:spChg>
        <pc:spChg chg="mod">
          <ac:chgData name="Stark, Brielle Caserta" userId="df05982f-5fb5-4646-a7d4-1df4903beecc" providerId="ADAL" clId="{3BF990C9-9474-4D34-991D-EFA2E27B05E0}" dt="2023-07-05T15:26:29.894" v="1611" actId="207"/>
          <ac:spMkLst>
            <pc:docMk/>
            <pc:sldMk cId="258595288" sldId="348"/>
            <ac:spMk id="14" creationId="{463FBFCE-8315-766B-4744-D2E3A6F00D14}"/>
          </ac:spMkLst>
        </pc:spChg>
        <pc:spChg chg="mod">
          <ac:chgData name="Stark, Brielle Caserta" userId="df05982f-5fb5-4646-a7d4-1df4903beecc" providerId="ADAL" clId="{3BF990C9-9474-4D34-991D-EFA2E27B05E0}" dt="2023-07-05T15:26:23.128" v="1609" actId="208"/>
          <ac:spMkLst>
            <pc:docMk/>
            <pc:sldMk cId="258595288" sldId="348"/>
            <ac:spMk id="15" creationId="{CBA9AAE3-710C-BE5F-5BCF-7C20544D4B28}"/>
          </ac:spMkLst>
        </pc:spChg>
        <pc:picChg chg="add mod">
          <ac:chgData name="Stark, Brielle Caserta" userId="df05982f-5fb5-4646-a7d4-1df4903beecc" providerId="ADAL" clId="{3BF990C9-9474-4D34-991D-EFA2E27B05E0}" dt="2023-07-05T15:27:25.056" v="1617" actId="571"/>
          <ac:picMkLst>
            <pc:docMk/>
            <pc:sldMk cId="258595288" sldId="348"/>
            <ac:picMk id="19" creationId="{5B80CF8E-FEE3-1471-6298-63708A610B91}"/>
          </ac:picMkLst>
        </pc:picChg>
        <pc:cxnChg chg="mod">
          <ac:chgData name="Stark, Brielle Caserta" userId="df05982f-5fb5-4646-a7d4-1df4903beecc" providerId="ADAL" clId="{3BF990C9-9474-4D34-991D-EFA2E27B05E0}" dt="2023-07-05T15:26:34.581" v="1612" actId="208"/>
          <ac:cxnSpMkLst>
            <pc:docMk/>
            <pc:sldMk cId="258595288" sldId="348"/>
            <ac:cxnSpMk id="9" creationId="{0505124A-20F6-3B9D-83C3-7371E9A8E25A}"/>
          </ac:cxnSpMkLst>
        </pc:cxnChg>
      </pc:sldChg>
      <pc:sldChg chg="modTransition">
        <pc:chgData name="Stark, Brielle Caserta" userId="df05982f-5fb5-4646-a7d4-1df4903beecc" providerId="ADAL" clId="{3BF990C9-9474-4D34-991D-EFA2E27B05E0}" dt="2023-07-13T16:17:21.466" v="1709"/>
        <pc:sldMkLst>
          <pc:docMk/>
          <pc:sldMk cId="2132058791" sldId="349"/>
        </pc:sldMkLst>
      </pc:sldChg>
      <pc:sldChg chg="addSp modSp mod modTransition">
        <pc:chgData name="Stark, Brielle Caserta" userId="df05982f-5fb5-4646-a7d4-1df4903beecc" providerId="ADAL" clId="{3BF990C9-9474-4D34-991D-EFA2E27B05E0}" dt="2023-07-13T16:30:03.506" v="1877" actId="20577"/>
        <pc:sldMkLst>
          <pc:docMk/>
          <pc:sldMk cId="1742410520" sldId="350"/>
        </pc:sldMkLst>
        <pc:spChg chg="mod">
          <ac:chgData name="Stark, Brielle Caserta" userId="df05982f-5fb5-4646-a7d4-1df4903beecc" providerId="ADAL" clId="{3BF990C9-9474-4D34-991D-EFA2E27B05E0}" dt="2023-07-13T16:30:03.506" v="1877" actId="20577"/>
          <ac:spMkLst>
            <pc:docMk/>
            <pc:sldMk cId="1742410520" sldId="350"/>
            <ac:spMk id="3" creationId="{E1560665-FBA3-8C87-9575-ECD5168401A3}"/>
          </ac:spMkLst>
        </pc:spChg>
        <pc:cxnChg chg="add mod">
          <ac:chgData name="Stark, Brielle Caserta" userId="df05982f-5fb5-4646-a7d4-1df4903beecc" providerId="ADAL" clId="{3BF990C9-9474-4D34-991D-EFA2E27B05E0}" dt="2023-07-13T16:29:44.151" v="1847" actId="14100"/>
          <ac:cxnSpMkLst>
            <pc:docMk/>
            <pc:sldMk cId="1742410520" sldId="350"/>
            <ac:cxnSpMk id="5" creationId="{60CCE523-A2DA-1294-91B2-46C327680BBB}"/>
          </ac:cxnSpMkLst>
        </pc:cxnChg>
        <pc:cxnChg chg="add mod">
          <ac:chgData name="Stark, Brielle Caserta" userId="df05982f-5fb5-4646-a7d4-1df4903beecc" providerId="ADAL" clId="{3BF990C9-9474-4D34-991D-EFA2E27B05E0}" dt="2023-07-13T16:29:49.873" v="1850" actId="14100"/>
          <ac:cxnSpMkLst>
            <pc:docMk/>
            <pc:sldMk cId="1742410520" sldId="350"/>
            <ac:cxnSpMk id="7" creationId="{75CC5568-3BD3-317D-274D-8AD3AF6DB179}"/>
          </ac:cxnSpMkLst>
        </pc:cxnChg>
      </pc:sldChg>
      <pc:sldChg chg="addSp modSp mod modTransition">
        <pc:chgData name="Stark, Brielle Caserta" userId="df05982f-5fb5-4646-a7d4-1df4903beecc" providerId="ADAL" clId="{3BF990C9-9474-4D34-991D-EFA2E27B05E0}" dt="2023-07-13T16:34:24.076" v="2008" actId="1076"/>
        <pc:sldMkLst>
          <pc:docMk/>
          <pc:sldMk cId="3247789015" sldId="351"/>
        </pc:sldMkLst>
        <pc:spChg chg="mod">
          <ac:chgData name="Stark, Brielle Caserta" userId="df05982f-5fb5-4646-a7d4-1df4903beecc" providerId="ADAL" clId="{3BF990C9-9474-4D34-991D-EFA2E27B05E0}" dt="2023-07-05T15:01:10.589" v="383" actId="20577"/>
          <ac:spMkLst>
            <pc:docMk/>
            <pc:sldMk cId="3247789015" sldId="351"/>
            <ac:spMk id="2" creationId="{C88380BA-3A4F-5D25-684C-B89520A87F0D}"/>
          </ac:spMkLst>
        </pc:spChg>
        <pc:spChg chg="mod">
          <ac:chgData name="Stark, Brielle Caserta" userId="df05982f-5fb5-4646-a7d4-1df4903beecc" providerId="ADAL" clId="{3BF990C9-9474-4D34-991D-EFA2E27B05E0}" dt="2023-07-13T16:34:24.076" v="2008" actId="1076"/>
          <ac:spMkLst>
            <pc:docMk/>
            <pc:sldMk cId="3247789015" sldId="351"/>
            <ac:spMk id="35" creationId="{214B9FAC-5A43-3823-6002-7DA3F62DE451}"/>
          </ac:spMkLst>
        </pc:spChg>
        <pc:spChg chg="add mod">
          <ac:chgData name="Stark, Brielle Caserta" userId="df05982f-5fb5-4646-a7d4-1df4903beecc" providerId="ADAL" clId="{3BF990C9-9474-4D34-991D-EFA2E27B05E0}" dt="2023-07-13T16:31:00.863" v="1941" actId="20577"/>
          <ac:spMkLst>
            <pc:docMk/>
            <pc:sldMk cId="3247789015" sldId="351"/>
            <ac:spMk id="37" creationId="{087EBC9A-45DA-EEA9-5311-C6FE53D32608}"/>
          </ac:spMkLst>
        </pc:spChg>
      </pc:sldChg>
      <pc:sldChg chg="modTransition">
        <pc:chgData name="Stark, Brielle Caserta" userId="df05982f-5fb5-4646-a7d4-1df4903beecc" providerId="ADAL" clId="{3BF990C9-9474-4D34-991D-EFA2E27B05E0}" dt="2023-07-13T16:17:11.519" v="1704"/>
        <pc:sldMkLst>
          <pc:docMk/>
          <pc:sldMk cId="2779193048" sldId="352"/>
        </pc:sldMkLst>
      </pc:sldChg>
      <pc:sldChg chg="modSp mod modTransition">
        <pc:chgData name="Stark, Brielle Caserta" userId="df05982f-5fb5-4646-a7d4-1df4903beecc" providerId="ADAL" clId="{3BF990C9-9474-4D34-991D-EFA2E27B05E0}" dt="2023-07-08T18:53:27.638" v="1633"/>
        <pc:sldMkLst>
          <pc:docMk/>
          <pc:sldMk cId="3838832127" sldId="353"/>
        </pc:sldMkLst>
        <pc:spChg chg="mod">
          <ac:chgData name="Stark, Brielle Caserta" userId="df05982f-5fb5-4646-a7d4-1df4903beecc" providerId="ADAL" clId="{3BF990C9-9474-4D34-991D-EFA2E27B05E0}" dt="2023-07-05T15:23:43.615" v="1556" actId="5793"/>
          <ac:spMkLst>
            <pc:docMk/>
            <pc:sldMk cId="3838832127" sldId="353"/>
            <ac:spMk id="3" creationId="{42EB6B08-DF82-51D2-8686-3B9DD6ADB784}"/>
          </ac:spMkLst>
        </pc:spChg>
      </pc:sldChg>
      <pc:sldChg chg="addSp modSp new mod modTransition setBg modClrScheme chgLayout">
        <pc:chgData name="Stark, Brielle Caserta" userId="df05982f-5fb5-4646-a7d4-1df4903beecc" providerId="ADAL" clId="{3BF990C9-9474-4D34-991D-EFA2E27B05E0}" dt="2023-07-13T16:19:36.655" v="1746" actId="1076"/>
        <pc:sldMkLst>
          <pc:docMk/>
          <pc:sldMk cId="411454049" sldId="354"/>
        </pc:sldMkLst>
        <pc:spChg chg="add mod">
          <ac:chgData name="Stark, Brielle Caserta" userId="df05982f-5fb5-4646-a7d4-1df4903beecc" providerId="ADAL" clId="{3BF990C9-9474-4D34-991D-EFA2E27B05E0}" dt="2023-07-05T15:11:07.219" v="1540" actId="20577"/>
          <ac:spMkLst>
            <pc:docMk/>
            <pc:sldMk cId="411454049" sldId="354"/>
            <ac:spMk id="2" creationId="{8253F78F-8412-E393-F558-40C77AA8CEB0}"/>
          </ac:spMkLst>
        </pc:spChg>
        <pc:spChg chg="add mod">
          <ac:chgData name="Stark, Brielle Caserta" userId="df05982f-5fb5-4646-a7d4-1df4903beecc" providerId="ADAL" clId="{3BF990C9-9474-4D34-991D-EFA2E27B05E0}" dt="2023-07-08T18:53:58.477" v="1668" actId="20577"/>
          <ac:spMkLst>
            <pc:docMk/>
            <pc:sldMk cId="411454049" sldId="354"/>
            <ac:spMk id="3" creationId="{F53EED87-DDEF-9E05-DDE9-6D727B7E0D9F}"/>
          </ac:spMkLst>
        </pc:spChg>
        <pc:spChg chg="add">
          <ac:chgData name="Stark, Brielle Caserta" userId="df05982f-5fb5-4646-a7d4-1df4903beecc" providerId="ADAL" clId="{3BF990C9-9474-4D34-991D-EFA2E27B05E0}" dt="2023-07-05T15:11:03.986" v="1520" actId="26606"/>
          <ac:spMkLst>
            <pc:docMk/>
            <pc:sldMk cId="411454049" sldId="354"/>
            <ac:spMk id="1031" creationId="{117AB3D3-3C9C-4DED-809A-78734805B895}"/>
          </ac:spMkLst>
        </pc:spChg>
        <pc:spChg chg="add">
          <ac:chgData name="Stark, Brielle Caserta" userId="df05982f-5fb5-4646-a7d4-1df4903beecc" providerId="ADAL" clId="{3BF990C9-9474-4D34-991D-EFA2E27B05E0}" dt="2023-07-05T15:11:03.986" v="1520" actId="26606"/>
          <ac:spMkLst>
            <pc:docMk/>
            <pc:sldMk cId="411454049" sldId="354"/>
            <ac:spMk id="1033" creationId="{3A9A4357-BD1D-4622-A4FE-766E6AB8DE84}"/>
          </ac:spMkLst>
        </pc:spChg>
        <pc:spChg chg="add">
          <ac:chgData name="Stark, Brielle Caserta" userId="df05982f-5fb5-4646-a7d4-1df4903beecc" providerId="ADAL" clId="{3BF990C9-9474-4D34-991D-EFA2E27B05E0}" dt="2023-07-05T15:11:03.986" v="1520" actId="26606"/>
          <ac:spMkLst>
            <pc:docMk/>
            <pc:sldMk cId="411454049" sldId="354"/>
            <ac:spMk id="1035" creationId="{E659831F-0D9A-4C63-9EBB-8435B85A440F}"/>
          </ac:spMkLst>
        </pc:spChg>
        <pc:spChg chg="add">
          <ac:chgData name="Stark, Brielle Caserta" userId="df05982f-5fb5-4646-a7d4-1df4903beecc" providerId="ADAL" clId="{3BF990C9-9474-4D34-991D-EFA2E27B05E0}" dt="2023-07-05T15:11:03.986" v="1520" actId="26606"/>
          <ac:spMkLst>
            <pc:docMk/>
            <pc:sldMk cId="411454049" sldId="354"/>
            <ac:spMk id="1037" creationId="{E6995CE5-F890-4ABA-82A2-26507CE8D2A3}"/>
          </ac:spMkLst>
        </pc:spChg>
        <pc:picChg chg="add mod ord modCrop">
          <ac:chgData name="Stark, Brielle Caserta" userId="df05982f-5fb5-4646-a7d4-1df4903beecc" providerId="ADAL" clId="{3BF990C9-9474-4D34-991D-EFA2E27B05E0}" dt="2023-07-13T16:19:36.655" v="1746" actId="1076"/>
          <ac:picMkLst>
            <pc:docMk/>
            <pc:sldMk cId="411454049" sldId="354"/>
            <ac:picMk id="5" creationId="{CC74CE5A-C581-7321-FE1D-C86734C4377D}"/>
          </ac:picMkLst>
        </pc:picChg>
        <pc:picChg chg="add mod">
          <ac:chgData name="Stark, Brielle Caserta" userId="df05982f-5fb5-4646-a7d4-1df4903beecc" providerId="ADAL" clId="{3BF990C9-9474-4D34-991D-EFA2E27B05E0}" dt="2023-07-13T16:19:20.943" v="1729" actId="170"/>
          <ac:picMkLst>
            <pc:docMk/>
            <pc:sldMk cId="411454049" sldId="354"/>
            <ac:picMk id="1026" creationId="{275EFD57-4658-D946-2218-ACB7B6FBFA44}"/>
          </ac:picMkLst>
        </pc:picChg>
      </pc:sldChg>
      <pc:sldChg chg="addSp delSp modSp new mod">
        <pc:chgData name="Stark, Brielle Caserta" userId="df05982f-5fb5-4646-a7d4-1df4903beecc" providerId="ADAL" clId="{3BF990C9-9474-4D34-991D-EFA2E27B05E0}" dt="2023-07-13T16:34:31.299" v="2011" actId="14100"/>
        <pc:sldMkLst>
          <pc:docMk/>
          <pc:sldMk cId="256618573" sldId="355"/>
        </pc:sldMkLst>
        <pc:spChg chg="mod">
          <ac:chgData name="Stark, Brielle Caserta" userId="df05982f-5fb5-4646-a7d4-1df4903beecc" providerId="ADAL" clId="{3BF990C9-9474-4D34-991D-EFA2E27B05E0}" dt="2023-07-13T16:32:10.739" v="1960" actId="20577"/>
          <ac:spMkLst>
            <pc:docMk/>
            <pc:sldMk cId="256618573" sldId="355"/>
            <ac:spMk id="2" creationId="{AF3F1872-D745-93BF-B43B-28FD603E941A}"/>
          </ac:spMkLst>
        </pc:spChg>
        <pc:spChg chg="del">
          <ac:chgData name="Stark, Brielle Caserta" userId="df05982f-5fb5-4646-a7d4-1df4903beecc" providerId="ADAL" clId="{3BF990C9-9474-4D34-991D-EFA2E27B05E0}" dt="2023-07-13T16:31:44.104" v="1945" actId="931"/>
          <ac:spMkLst>
            <pc:docMk/>
            <pc:sldMk cId="256618573" sldId="355"/>
            <ac:spMk id="3" creationId="{C58ADB77-0BFB-AAD2-5E82-D9AD309A3BD2}"/>
          </ac:spMkLst>
        </pc:spChg>
        <pc:spChg chg="add mod">
          <ac:chgData name="Stark, Brielle Caserta" userId="df05982f-5fb5-4646-a7d4-1df4903beecc" providerId="ADAL" clId="{3BF990C9-9474-4D34-991D-EFA2E27B05E0}" dt="2023-07-13T16:32:36.355" v="1979" actId="1076"/>
          <ac:spMkLst>
            <pc:docMk/>
            <pc:sldMk cId="256618573" sldId="355"/>
            <ac:spMk id="6" creationId="{F8C8D7F6-82BC-30E5-D3F6-5B86B1B1A279}"/>
          </ac:spMkLst>
        </pc:spChg>
        <pc:spChg chg="add mod">
          <ac:chgData name="Stark, Brielle Caserta" userId="df05982f-5fb5-4646-a7d4-1df4903beecc" providerId="ADAL" clId="{3BF990C9-9474-4D34-991D-EFA2E27B05E0}" dt="2023-07-13T16:33:27.253" v="1994" actId="20577"/>
          <ac:spMkLst>
            <pc:docMk/>
            <pc:sldMk cId="256618573" sldId="355"/>
            <ac:spMk id="7" creationId="{479A2EBB-6714-DB91-C0BE-CF7012920EDB}"/>
          </ac:spMkLst>
        </pc:spChg>
        <pc:spChg chg="add mod">
          <ac:chgData name="Stark, Brielle Caserta" userId="df05982f-5fb5-4646-a7d4-1df4903beecc" providerId="ADAL" clId="{3BF990C9-9474-4D34-991D-EFA2E27B05E0}" dt="2023-07-13T16:33:05.435" v="1988" actId="1076"/>
          <ac:spMkLst>
            <pc:docMk/>
            <pc:sldMk cId="256618573" sldId="355"/>
            <ac:spMk id="8" creationId="{A0A3479A-FB7D-ED46-3F08-12B8403FA727}"/>
          </ac:spMkLst>
        </pc:spChg>
        <pc:spChg chg="add mod">
          <ac:chgData name="Stark, Brielle Caserta" userId="df05982f-5fb5-4646-a7d4-1df4903beecc" providerId="ADAL" clId="{3BF990C9-9474-4D34-991D-EFA2E27B05E0}" dt="2023-07-13T16:33:45.576" v="2000" actId="20577"/>
          <ac:spMkLst>
            <pc:docMk/>
            <pc:sldMk cId="256618573" sldId="355"/>
            <ac:spMk id="9" creationId="{808F8664-DB0A-74DB-7DCB-18F311EF38A5}"/>
          </ac:spMkLst>
        </pc:spChg>
        <pc:spChg chg="add mod">
          <ac:chgData name="Stark, Brielle Caserta" userId="df05982f-5fb5-4646-a7d4-1df4903beecc" providerId="ADAL" clId="{3BF990C9-9474-4D34-991D-EFA2E27B05E0}" dt="2023-07-13T16:34:06.894" v="2006" actId="20577"/>
          <ac:spMkLst>
            <pc:docMk/>
            <pc:sldMk cId="256618573" sldId="355"/>
            <ac:spMk id="10" creationId="{65F700DB-ACB5-2C1E-BF3F-41B254A00AFF}"/>
          </ac:spMkLst>
        </pc:spChg>
        <pc:spChg chg="add mod">
          <ac:chgData name="Stark, Brielle Caserta" userId="df05982f-5fb5-4646-a7d4-1df4903beecc" providerId="ADAL" clId="{3BF990C9-9474-4D34-991D-EFA2E27B05E0}" dt="2023-07-13T16:34:31.299" v="2011" actId="14100"/>
          <ac:spMkLst>
            <pc:docMk/>
            <pc:sldMk cId="256618573" sldId="355"/>
            <ac:spMk id="12" creationId="{96D52F46-F061-F292-4C84-BF9B13A94D3C}"/>
          </ac:spMkLst>
        </pc:spChg>
        <pc:picChg chg="add mod modCrop">
          <ac:chgData name="Stark, Brielle Caserta" userId="df05982f-5fb5-4646-a7d4-1df4903beecc" providerId="ADAL" clId="{3BF990C9-9474-4D34-991D-EFA2E27B05E0}" dt="2023-07-13T16:32:12.815" v="1961" actId="1076"/>
          <ac:picMkLst>
            <pc:docMk/>
            <pc:sldMk cId="256618573" sldId="355"/>
            <ac:picMk id="5" creationId="{795CEACA-39F1-4E63-00F9-C673D2E9EA0D}"/>
          </ac:picMkLst>
        </pc:picChg>
      </pc:sldChg>
      <pc:sldChg chg="add del">
        <pc:chgData name="Stark, Brielle Caserta" userId="df05982f-5fb5-4646-a7d4-1df4903beecc" providerId="ADAL" clId="{3BF990C9-9474-4D34-991D-EFA2E27B05E0}" dt="2023-07-13T16:31:31.957" v="1943" actId="2696"/>
        <pc:sldMkLst>
          <pc:docMk/>
          <pc:sldMk cId="3216083968" sldId="355"/>
        </pc:sldMkLst>
      </pc:sldChg>
    </pc:docChg>
  </pc:docChgLst>
  <pc:docChgLst>
    <pc:chgData name="Stark, Brielle Caserta" userId="df05982f-5fb5-4646-a7d4-1df4903beecc" providerId="ADAL" clId="{38A36099-25DB-438D-8F1E-CC8B1FE921F8}"/>
    <pc:docChg chg="undo custSel addSld delSld modSld sldOrd">
      <pc:chgData name="Stark, Brielle Caserta" userId="df05982f-5fb5-4646-a7d4-1df4903beecc" providerId="ADAL" clId="{38A36099-25DB-438D-8F1E-CC8B1FE921F8}" dt="2023-06-07T16:20:48.447" v="2755" actId="26606"/>
      <pc:docMkLst>
        <pc:docMk/>
      </pc:docMkLst>
      <pc:sldChg chg="del">
        <pc:chgData name="Stark, Brielle Caserta" userId="df05982f-5fb5-4646-a7d4-1df4903beecc" providerId="ADAL" clId="{38A36099-25DB-438D-8F1E-CC8B1FE921F8}" dt="2023-06-05T18:49:33.538" v="319" actId="47"/>
        <pc:sldMkLst>
          <pc:docMk/>
          <pc:sldMk cId="1838089217" sldId="257"/>
        </pc:sldMkLst>
      </pc:sldChg>
      <pc:sldChg chg="del">
        <pc:chgData name="Stark, Brielle Caserta" userId="df05982f-5fb5-4646-a7d4-1df4903beecc" providerId="ADAL" clId="{38A36099-25DB-438D-8F1E-CC8B1FE921F8}" dt="2023-06-05T18:49:33.538" v="319" actId="47"/>
        <pc:sldMkLst>
          <pc:docMk/>
          <pc:sldMk cId="2740176637" sldId="258"/>
        </pc:sldMkLst>
      </pc:sldChg>
      <pc:sldChg chg="del">
        <pc:chgData name="Stark, Brielle Caserta" userId="df05982f-5fb5-4646-a7d4-1df4903beecc" providerId="ADAL" clId="{38A36099-25DB-438D-8F1E-CC8B1FE921F8}" dt="2023-06-05T18:49:33.538" v="319" actId="47"/>
        <pc:sldMkLst>
          <pc:docMk/>
          <pc:sldMk cId="1852300830" sldId="259"/>
        </pc:sldMkLst>
      </pc:sldChg>
      <pc:sldChg chg="addSp delSp modSp mod ord modAnim">
        <pc:chgData name="Stark, Brielle Caserta" userId="df05982f-5fb5-4646-a7d4-1df4903beecc" providerId="ADAL" clId="{38A36099-25DB-438D-8F1E-CC8B1FE921F8}" dt="2023-06-06T17:27:57.655" v="1472" actId="14100"/>
        <pc:sldMkLst>
          <pc:docMk/>
          <pc:sldMk cId="2097268382" sldId="260"/>
        </pc:sldMkLst>
        <pc:spChg chg="mod">
          <ac:chgData name="Stark, Brielle Caserta" userId="df05982f-5fb5-4646-a7d4-1df4903beecc" providerId="ADAL" clId="{38A36099-25DB-438D-8F1E-CC8B1FE921F8}" dt="2023-06-06T17:27:57.655" v="1472" actId="14100"/>
          <ac:spMkLst>
            <pc:docMk/>
            <pc:sldMk cId="2097268382" sldId="260"/>
            <ac:spMk id="3" creationId="{8168AEF5-54B6-8C27-1FAF-BC7BE66960FB}"/>
          </ac:spMkLst>
        </pc:spChg>
        <pc:graphicFrameChg chg="add del mod modGraphic">
          <ac:chgData name="Stark, Brielle Caserta" userId="df05982f-5fb5-4646-a7d4-1df4903beecc" providerId="ADAL" clId="{38A36099-25DB-438D-8F1E-CC8B1FE921F8}" dt="2023-06-06T17:22:17.489" v="1343" actId="478"/>
          <ac:graphicFrameMkLst>
            <pc:docMk/>
            <pc:sldMk cId="2097268382" sldId="260"/>
            <ac:graphicFrameMk id="2" creationId="{0BDF9C8A-5A49-3849-98F2-BE563CE1955E}"/>
          </ac:graphicFrameMkLst>
        </pc:graphicFrameChg>
        <pc:graphicFrameChg chg="mod">
          <ac:chgData name="Stark, Brielle Caserta" userId="df05982f-5fb5-4646-a7d4-1df4903beecc" providerId="ADAL" clId="{38A36099-25DB-438D-8F1E-CC8B1FE921F8}" dt="2023-06-06T17:27:49.658" v="1471"/>
          <ac:graphicFrameMkLst>
            <pc:docMk/>
            <pc:sldMk cId="2097268382" sldId="260"/>
            <ac:graphicFrameMk id="4" creationId="{2710665C-2254-405E-B8F3-B9B3878B7332}"/>
          </ac:graphicFrameMkLst>
        </pc:graphicFrameChg>
        <pc:graphicFrameChg chg="add mod">
          <ac:chgData name="Stark, Brielle Caserta" userId="df05982f-5fb5-4646-a7d4-1df4903beecc" providerId="ADAL" clId="{38A36099-25DB-438D-8F1E-CC8B1FE921F8}" dt="2023-06-06T17:22:25.858" v="1346" actId="207"/>
          <ac:graphicFrameMkLst>
            <pc:docMk/>
            <pc:sldMk cId="2097268382" sldId="260"/>
            <ac:graphicFrameMk id="6" creationId="{B37EF487-B8DC-086B-CF3D-C297E57FEAD8}"/>
          </ac:graphicFrameMkLst>
        </pc:graphicFrameChg>
      </pc:sldChg>
      <pc:sldChg chg="delSp modSp mod">
        <pc:chgData name="Stark, Brielle Caserta" userId="df05982f-5fb5-4646-a7d4-1df4903beecc" providerId="ADAL" clId="{38A36099-25DB-438D-8F1E-CC8B1FE921F8}" dt="2023-06-06T17:26:48.937" v="1432" actId="1076"/>
        <pc:sldMkLst>
          <pc:docMk/>
          <pc:sldMk cId="555682778" sldId="268"/>
        </pc:sldMkLst>
        <pc:spChg chg="mod">
          <ac:chgData name="Stark, Brielle Caserta" userId="df05982f-5fb5-4646-a7d4-1df4903beecc" providerId="ADAL" clId="{38A36099-25DB-438D-8F1E-CC8B1FE921F8}" dt="2023-06-06T17:26:47.432" v="1431" actId="1076"/>
          <ac:spMkLst>
            <pc:docMk/>
            <pc:sldMk cId="555682778" sldId="268"/>
            <ac:spMk id="3" creationId="{5BFFF665-5769-8B97-F98D-71D5618FCB47}"/>
          </ac:spMkLst>
        </pc:spChg>
        <pc:picChg chg="mod">
          <ac:chgData name="Stark, Brielle Caserta" userId="df05982f-5fb5-4646-a7d4-1df4903beecc" providerId="ADAL" clId="{38A36099-25DB-438D-8F1E-CC8B1FE921F8}" dt="2023-06-06T17:26:48.937" v="1432" actId="1076"/>
          <ac:picMkLst>
            <pc:docMk/>
            <pc:sldMk cId="555682778" sldId="268"/>
            <ac:picMk id="2" creationId="{32780F4E-950C-EBD7-B49F-CD25FBC7015F}"/>
          </ac:picMkLst>
        </pc:picChg>
        <pc:picChg chg="del mod">
          <ac:chgData name="Stark, Brielle Caserta" userId="df05982f-5fb5-4646-a7d4-1df4903beecc" providerId="ADAL" clId="{38A36099-25DB-438D-8F1E-CC8B1FE921F8}" dt="2023-06-05T18:43:39.512" v="6" actId="478"/>
          <ac:picMkLst>
            <pc:docMk/>
            <pc:sldMk cId="555682778" sldId="268"/>
            <ac:picMk id="4" creationId="{AB9E34E4-EAFB-7AD7-60CE-B4EBC9CA1611}"/>
          </ac:picMkLst>
        </pc:picChg>
        <pc:picChg chg="del">
          <ac:chgData name="Stark, Brielle Caserta" userId="df05982f-5fb5-4646-a7d4-1df4903beecc" providerId="ADAL" clId="{38A36099-25DB-438D-8F1E-CC8B1FE921F8}" dt="2023-06-05T18:43:33.084" v="0" actId="478"/>
          <ac:picMkLst>
            <pc:docMk/>
            <pc:sldMk cId="555682778" sldId="268"/>
            <ac:picMk id="6" creationId="{704A91BE-5E96-6C0F-57A8-7E7C4E34D9C6}"/>
          </ac:picMkLst>
        </pc:picChg>
        <pc:picChg chg="del mod">
          <ac:chgData name="Stark, Brielle Caserta" userId="df05982f-5fb5-4646-a7d4-1df4903beecc" providerId="ADAL" clId="{38A36099-25DB-438D-8F1E-CC8B1FE921F8}" dt="2023-06-05T18:43:36.257" v="3" actId="478"/>
          <ac:picMkLst>
            <pc:docMk/>
            <pc:sldMk cId="555682778" sldId="268"/>
            <ac:picMk id="7" creationId="{D80D4734-7D3B-C6DE-9ED0-D5A1D69EE353}"/>
          </ac:picMkLst>
        </pc:picChg>
        <pc:picChg chg="mod">
          <ac:chgData name="Stark, Brielle Caserta" userId="df05982f-5fb5-4646-a7d4-1df4903beecc" providerId="ADAL" clId="{38A36099-25DB-438D-8F1E-CC8B1FE921F8}" dt="2023-06-06T17:26:44.308" v="1430" actId="1076"/>
          <ac:picMkLst>
            <pc:docMk/>
            <pc:sldMk cId="555682778" sldId="268"/>
            <ac:picMk id="1026" creationId="{C043C7D1-01C9-4484-BA88-3AA8F4A023C8}"/>
          </ac:picMkLst>
        </pc:picChg>
        <pc:picChg chg="mod">
          <ac:chgData name="Stark, Brielle Caserta" userId="df05982f-5fb5-4646-a7d4-1df4903beecc" providerId="ADAL" clId="{38A36099-25DB-438D-8F1E-CC8B1FE921F8}" dt="2023-06-05T18:43:41.063" v="7" actId="1076"/>
          <ac:picMkLst>
            <pc:docMk/>
            <pc:sldMk cId="555682778" sldId="268"/>
            <ac:picMk id="1028" creationId="{D40882F9-9900-4382-AA39-566B8DF82D5A}"/>
          </ac:picMkLst>
        </pc:picChg>
        <pc:picChg chg="del">
          <ac:chgData name="Stark, Brielle Caserta" userId="df05982f-5fb5-4646-a7d4-1df4903beecc" providerId="ADAL" clId="{38A36099-25DB-438D-8F1E-CC8B1FE921F8}" dt="2023-06-05T18:43:34.623" v="1" actId="478"/>
          <ac:picMkLst>
            <pc:docMk/>
            <pc:sldMk cId="555682778" sldId="268"/>
            <ac:picMk id="1030" creationId="{8CC43A49-D889-435F-9A43-57E40787E7B6}"/>
          </ac:picMkLst>
        </pc:picChg>
        <pc:picChg chg="mod">
          <ac:chgData name="Stark, Brielle Caserta" userId="df05982f-5fb5-4646-a7d4-1df4903beecc" providerId="ADAL" clId="{38A36099-25DB-438D-8F1E-CC8B1FE921F8}" dt="2023-06-05T18:43:38.155" v="4" actId="1076"/>
          <ac:picMkLst>
            <pc:docMk/>
            <pc:sldMk cId="555682778" sldId="268"/>
            <ac:picMk id="2050" creationId="{986B7372-6CD3-0B5F-446E-9B98CD0050E0}"/>
          </ac:picMkLst>
        </pc:picChg>
      </pc:sldChg>
      <pc:sldChg chg="addSp modSp mod modAnim">
        <pc:chgData name="Stark, Brielle Caserta" userId="df05982f-5fb5-4646-a7d4-1df4903beecc" providerId="ADAL" clId="{38A36099-25DB-438D-8F1E-CC8B1FE921F8}" dt="2023-06-06T17:28:57.723" v="1474"/>
        <pc:sldMkLst>
          <pc:docMk/>
          <pc:sldMk cId="1477687655" sldId="276"/>
        </pc:sldMkLst>
        <pc:spChg chg="mod">
          <ac:chgData name="Stark, Brielle Caserta" userId="df05982f-5fb5-4646-a7d4-1df4903beecc" providerId="ADAL" clId="{38A36099-25DB-438D-8F1E-CC8B1FE921F8}" dt="2023-06-06T17:23:02.221" v="1352" actId="1076"/>
          <ac:spMkLst>
            <pc:docMk/>
            <pc:sldMk cId="1477687655" sldId="276"/>
            <ac:spMk id="3" creationId="{D1399FD0-E621-49DF-89C9-7A22CDC942FE}"/>
          </ac:spMkLst>
        </pc:spChg>
        <pc:spChg chg="mod">
          <ac:chgData name="Stark, Brielle Caserta" userId="df05982f-5fb5-4646-a7d4-1df4903beecc" providerId="ADAL" clId="{38A36099-25DB-438D-8F1E-CC8B1FE921F8}" dt="2023-06-06T17:23:02.221" v="1352" actId="1076"/>
          <ac:spMkLst>
            <pc:docMk/>
            <pc:sldMk cId="1477687655" sldId="276"/>
            <ac:spMk id="4" creationId="{A1817AC6-0661-4453-AD77-A6643A3869B4}"/>
          </ac:spMkLst>
        </pc:spChg>
        <pc:spChg chg="mod">
          <ac:chgData name="Stark, Brielle Caserta" userId="df05982f-5fb5-4646-a7d4-1df4903beecc" providerId="ADAL" clId="{38A36099-25DB-438D-8F1E-CC8B1FE921F8}" dt="2023-06-06T17:23:10.765" v="1354" actId="14100"/>
          <ac:spMkLst>
            <pc:docMk/>
            <pc:sldMk cId="1477687655" sldId="276"/>
            <ac:spMk id="6" creationId="{D6C4A62E-D697-5D24-2D49-C04BF67F88B7}"/>
          </ac:spMkLst>
        </pc:spChg>
        <pc:spChg chg="mod">
          <ac:chgData name="Stark, Brielle Caserta" userId="df05982f-5fb5-4646-a7d4-1df4903beecc" providerId="ADAL" clId="{38A36099-25DB-438D-8F1E-CC8B1FE921F8}" dt="2023-06-06T17:23:02.221" v="1352" actId="1076"/>
          <ac:spMkLst>
            <pc:docMk/>
            <pc:sldMk cId="1477687655" sldId="276"/>
            <ac:spMk id="7" creationId="{F992A524-F3EB-43C2-9494-49B4691AE043}"/>
          </ac:spMkLst>
        </pc:spChg>
        <pc:spChg chg="mod">
          <ac:chgData name="Stark, Brielle Caserta" userId="df05982f-5fb5-4646-a7d4-1df4903beecc" providerId="ADAL" clId="{38A36099-25DB-438D-8F1E-CC8B1FE921F8}" dt="2023-06-06T17:23:02.221" v="1352" actId="1076"/>
          <ac:spMkLst>
            <pc:docMk/>
            <pc:sldMk cId="1477687655" sldId="276"/>
            <ac:spMk id="8" creationId="{71D334FF-38F2-BBFA-8952-0504B5F40B03}"/>
          </ac:spMkLst>
        </pc:spChg>
        <pc:spChg chg="mod">
          <ac:chgData name="Stark, Brielle Caserta" userId="df05982f-5fb5-4646-a7d4-1df4903beecc" providerId="ADAL" clId="{38A36099-25DB-438D-8F1E-CC8B1FE921F8}" dt="2023-06-06T17:23:31.632" v="1357" actId="14100"/>
          <ac:spMkLst>
            <pc:docMk/>
            <pc:sldMk cId="1477687655" sldId="276"/>
            <ac:spMk id="9" creationId="{67DD33A4-1343-EA20-6B26-7AE237460FA3}"/>
          </ac:spMkLst>
        </pc:spChg>
        <pc:spChg chg="mod">
          <ac:chgData name="Stark, Brielle Caserta" userId="df05982f-5fb5-4646-a7d4-1df4903beecc" providerId="ADAL" clId="{38A36099-25DB-438D-8F1E-CC8B1FE921F8}" dt="2023-06-06T17:23:02.221" v="1352" actId="1076"/>
          <ac:spMkLst>
            <pc:docMk/>
            <pc:sldMk cId="1477687655" sldId="276"/>
            <ac:spMk id="14" creationId="{89482F4C-7770-D2A2-3D1E-65EE25BF20F1}"/>
          </ac:spMkLst>
        </pc:spChg>
        <pc:graphicFrameChg chg="add mod">
          <ac:chgData name="Stark, Brielle Caserta" userId="df05982f-5fb5-4646-a7d4-1df4903beecc" providerId="ADAL" clId="{38A36099-25DB-438D-8F1E-CC8B1FE921F8}" dt="2023-06-06T17:22:42.468" v="1350"/>
          <ac:graphicFrameMkLst>
            <pc:docMk/>
            <pc:sldMk cId="1477687655" sldId="276"/>
            <ac:graphicFrameMk id="12" creationId="{2B835B35-9597-7BF3-913B-4D5BC56BB12F}"/>
          </ac:graphicFrameMkLst>
        </pc:graphicFrameChg>
        <pc:picChg chg="mod">
          <ac:chgData name="Stark, Brielle Caserta" userId="df05982f-5fb5-4646-a7d4-1df4903beecc" providerId="ADAL" clId="{38A36099-25DB-438D-8F1E-CC8B1FE921F8}" dt="2023-06-06T17:23:02.221" v="1352" actId="1076"/>
          <ac:picMkLst>
            <pc:docMk/>
            <pc:sldMk cId="1477687655" sldId="276"/>
            <ac:picMk id="5" creationId="{FC78A9D1-5027-4208-AFDE-92681B37D13E}"/>
          </ac:picMkLst>
        </pc:picChg>
        <pc:cxnChg chg="mod">
          <ac:chgData name="Stark, Brielle Caserta" userId="df05982f-5fb5-4646-a7d4-1df4903beecc" providerId="ADAL" clId="{38A36099-25DB-438D-8F1E-CC8B1FE921F8}" dt="2023-06-06T17:23:31.632" v="1357" actId="14100"/>
          <ac:cxnSpMkLst>
            <pc:docMk/>
            <pc:sldMk cId="1477687655" sldId="276"/>
            <ac:cxnSpMk id="15" creationId="{4EEE7FF6-FC0F-6799-B717-0BCFDD88AD73}"/>
          </ac:cxnSpMkLst>
        </pc:cxnChg>
        <pc:cxnChg chg="mod">
          <ac:chgData name="Stark, Brielle Caserta" userId="df05982f-5fb5-4646-a7d4-1df4903beecc" providerId="ADAL" clId="{38A36099-25DB-438D-8F1E-CC8B1FE921F8}" dt="2023-06-06T17:28:48.892" v="1473" actId="14100"/>
          <ac:cxnSpMkLst>
            <pc:docMk/>
            <pc:sldMk cId="1477687655" sldId="276"/>
            <ac:cxnSpMk id="16" creationId="{B5FF7304-3AC0-C7E2-71B5-2D92AFADFB42}"/>
          </ac:cxnSpMkLst>
        </pc:cxnChg>
        <pc:cxnChg chg="mod">
          <ac:chgData name="Stark, Brielle Caserta" userId="df05982f-5fb5-4646-a7d4-1df4903beecc" providerId="ADAL" clId="{38A36099-25DB-438D-8F1E-CC8B1FE921F8}" dt="2023-06-06T17:23:13.764" v="1355" actId="14100"/>
          <ac:cxnSpMkLst>
            <pc:docMk/>
            <pc:sldMk cId="1477687655" sldId="276"/>
            <ac:cxnSpMk id="19" creationId="{6BB5BA36-3F46-2223-285A-397CB020E453}"/>
          </ac:cxnSpMkLst>
        </pc:cxnChg>
      </pc:sldChg>
      <pc:sldChg chg="addSp delSp modSp mod">
        <pc:chgData name="Stark, Brielle Caserta" userId="df05982f-5fb5-4646-a7d4-1df4903beecc" providerId="ADAL" clId="{38A36099-25DB-438D-8F1E-CC8B1FE921F8}" dt="2023-06-06T23:08:17.078" v="2331" actId="478"/>
        <pc:sldMkLst>
          <pc:docMk/>
          <pc:sldMk cId="1520844466" sldId="285"/>
        </pc:sldMkLst>
        <pc:spChg chg="mod">
          <ac:chgData name="Stark, Brielle Caserta" userId="df05982f-5fb5-4646-a7d4-1df4903beecc" providerId="ADAL" clId="{38A36099-25DB-438D-8F1E-CC8B1FE921F8}" dt="2023-06-06T17:21:11.202" v="1331" actId="1076"/>
          <ac:spMkLst>
            <pc:docMk/>
            <pc:sldMk cId="1520844466" sldId="285"/>
            <ac:spMk id="10" creationId="{EC65AA42-3BA9-41EE-42EE-8C8DDCE63AAD}"/>
          </ac:spMkLst>
        </pc:spChg>
        <pc:graphicFrameChg chg="add mod modGraphic">
          <ac:chgData name="Stark, Brielle Caserta" userId="df05982f-5fb5-4646-a7d4-1df4903beecc" providerId="ADAL" clId="{38A36099-25DB-438D-8F1E-CC8B1FE921F8}" dt="2023-06-06T17:21:56.391" v="1338" actId="404"/>
          <ac:graphicFrameMkLst>
            <pc:docMk/>
            <pc:sldMk cId="1520844466" sldId="285"/>
            <ac:graphicFrameMk id="2" creationId="{38388ACF-1F95-E852-9013-F3A84363BA1C}"/>
          </ac:graphicFrameMkLst>
        </pc:graphicFrameChg>
        <pc:picChg chg="add del">
          <ac:chgData name="Stark, Brielle Caserta" userId="df05982f-5fb5-4646-a7d4-1df4903beecc" providerId="ADAL" clId="{38A36099-25DB-438D-8F1E-CC8B1FE921F8}" dt="2023-06-06T23:08:17.078" v="2331" actId="478"/>
          <ac:picMkLst>
            <pc:docMk/>
            <pc:sldMk cId="1520844466" sldId="285"/>
            <ac:picMk id="7" creationId="{55F091BD-C40C-D848-2C91-9468182D7124}"/>
          </ac:picMkLst>
        </pc:picChg>
        <pc:picChg chg="mod">
          <ac:chgData name="Stark, Brielle Caserta" userId="df05982f-5fb5-4646-a7d4-1df4903beecc" providerId="ADAL" clId="{38A36099-25DB-438D-8F1E-CC8B1FE921F8}" dt="2023-06-06T17:21:11.202" v="1331" actId="1076"/>
          <ac:picMkLst>
            <pc:docMk/>
            <pc:sldMk cId="1520844466" sldId="285"/>
            <ac:picMk id="9" creationId="{4215584B-EA04-A920-2492-9BDC0D2DFB16}"/>
          </ac:picMkLst>
        </pc:picChg>
        <pc:picChg chg="mod">
          <ac:chgData name="Stark, Brielle Caserta" userId="df05982f-5fb5-4646-a7d4-1df4903beecc" providerId="ADAL" clId="{38A36099-25DB-438D-8F1E-CC8B1FE921F8}" dt="2023-06-06T17:21:11.202" v="1331" actId="1076"/>
          <ac:picMkLst>
            <pc:docMk/>
            <pc:sldMk cId="1520844466" sldId="285"/>
            <ac:picMk id="1026" creationId="{BF583F98-83D8-A797-9E61-FB97F75C136D}"/>
          </ac:picMkLst>
        </pc:picChg>
      </pc:sldChg>
      <pc:sldChg chg="addSp modSp mod">
        <pc:chgData name="Stark, Brielle Caserta" userId="df05982f-5fb5-4646-a7d4-1df4903beecc" providerId="ADAL" clId="{38A36099-25DB-438D-8F1E-CC8B1FE921F8}" dt="2023-06-06T17:24:25.860" v="1368" actId="1076"/>
        <pc:sldMkLst>
          <pc:docMk/>
          <pc:sldMk cId="3237438007" sldId="287"/>
        </pc:sldMkLst>
        <pc:spChg chg="mod">
          <ac:chgData name="Stark, Brielle Caserta" userId="df05982f-5fb5-4646-a7d4-1df4903beecc" providerId="ADAL" clId="{38A36099-25DB-438D-8F1E-CC8B1FE921F8}" dt="2023-06-06T17:24:25.860" v="1368" actId="1076"/>
          <ac:spMkLst>
            <pc:docMk/>
            <pc:sldMk cId="3237438007" sldId="287"/>
            <ac:spMk id="2" creationId="{374FF102-95BD-401B-8121-D7F14C2DB0D0}"/>
          </ac:spMkLst>
        </pc:spChg>
        <pc:spChg chg="mod">
          <ac:chgData name="Stark, Brielle Caserta" userId="df05982f-5fb5-4646-a7d4-1df4903beecc" providerId="ADAL" clId="{38A36099-25DB-438D-8F1E-CC8B1FE921F8}" dt="2023-06-05T18:48:03.384" v="234" actId="27636"/>
          <ac:spMkLst>
            <pc:docMk/>
            <pc:sldMk cId="3237438007" sldId="287"/>
            <ac:spMk id="3" creationId="{C8FDA696-AE58-409F-8A8B-D2A43DE1ADA5}"/>
          </ac:spMkLst>
        </pc:spChg>
        <pc:graphicFrameChg chg="add mod">
          <ac:chgData name="Stark, Brielle Caserta" userId="df05982f-5fb5-4646-a7d4-1df4903beecc" providerId="ADAL" clId="{38A36099-25DB-438D-8F1E-CC8B1FE921F8}" dt="2023-06-06T17:24:18.553" v="1365"/>
          <ac:graphicFrameMkLst>
            <pc:docMk/>
            <pc:sldMk cId="3237438007" sldId="287"/>
            <ac:graphicFrameMk id="4" creationId="{4A63555E-9D96-2914-1A77-C079096637F6}"/>
          </ac:graphicFrameMkLst>
        </pc:graphicFrameChg>
      </pc:sldChg>
      <pc:sldChg chg="addSp modSp">
        <pc:chgData name="Stark, Brielle Caserta" userId="df05982f-5fb5-4646-a7d4-1df4903beecc" providerId="ADAL" clId="{38A36099-25DB-438D-8F1E-CC8B1FE921F8}" dt="2023-06-06T17:23:41.271" v="1359"/>
        <pc:sldMkLst>
          <pc:docMk/>
          <pc:sldMk cId="755269482" sldId="296"/>
        </pc:sldMkLst>
        <pc:graphicFrameChg chg="add mod">
          <ac:chgData name="Stark, Brielle Caserta" userId="df05982f-5fb5-4646-a7d4-1df4903beecc" providerId="ADAL" clId="{38A36099-25DB-438D-8F1E-CC8B1FE921F8}" dt="2023-06-06T17:23:41.271" v="1359"/>
          <ac:graphicFrameMkLst>
            <pc:docMk/>
            <pc:sldMk cId="755269482" sldId="296"/>
            <ac:graphicFrameMk id="5" creationId="{6778AABA-3B15-07BC-A783-DF5332ACA92B}"/>
          </ac:graphicFrameMkLst>
        </pc:graphicFrameChg>
      </pc:sldChg>
      <pc:sldChg chg="addSp modSp mod">
        <pc:chgData name="Stark, Brielle Caserta" userId="df05982f-5fb5-4646-a7d4-1df4903beecc" providerId="ADAL" clId="{38A36099-25DB-438D-8F1E-CC8B1FE921F8}" dt="2023-06-06T17:23:53.682" v="1364"/>
        <pc:sldMkLst>
          <pc:docMk/>
          <pc:sldMk cId="713227297" sldId="298"/>
        </pc:sldMkLst>
        <pc:spChg chg="mod">
          <ac:chgData name="Stark, Brielle Caserta" userId="df05982f-5fb5-4646-a7d4-1df4903beecc" providerId="ADAL" clId="{38A36099-25DB-438D-8F1E-CC8B1FE921F8}" dt="2023-06-06T17:23:51.812" v="1363" actId="404"/>
          <ac:spMkLst>
            <pc:docMk/>
            <pc:sldMk cId="713227297" sldId="298"/>
            <ac:spMk id="2" creationId="{374FF102-95BD-401B-8121-D7F14C2DB0D0}"/>
          </ac:spMkLst>
        </pc:spChg>
        <pc:graphicFrameChg chg="add mod">
          <ac:chgData name="Stark, Brielle Caserta" userId="df05982f-5fb5-4646-a7d4-1df4903beecc" providerId="ADAL" clId="{38A36099-25DB-438D-8F1E-CC8B1FE921F8}" dt="2023-06-06T17:23:53.682" v="1364"/>
          <ac:graphicFrameMkLst>
            <pc:docMk/>
            <pc:sldMk cId="713227297" sldId="298"/>
            <ac:graphicFrameMk id="4" creationId="{BE143021-DA47-86AF-A323-687CF4258901}"/>
          </ac:graphicFrameMkLst>
        </pc:graphicFrameChg>
      </pc:sldChg>
      <pc:sldChg chg="addSp modSp mod">
        <pc:chgData name="Stark, Brielle Caserta" userId="df05982f-5fb5-4646-a7d4-1df4903beecc" providerId="ADAL" clId="{38A36099-25DB-438D-8F1E-CC8B1FE921F8}" dt="2023-06-06T17:42:13.289" v="2328" actId="20577"/>
        <pc:sldMkLst>
          <pc:docMk/>
          <pc:sldMk cId="1454761627" sldId="312"/>
        </pc:sldMkLst>
        <pc:spChg chg="mod">
          <ac:chgData name="Stark, Brielle Caserta" userId="df05982f-5fb5-4646-a7d4-1df4903beecc" providerId="ADAL" clId="{38A36099-25DB-438D-8F1E-CC8B1FE921F8}" dt="2023-06-06T17:42:13.289" v="2328" actId="20577"/>
          <ac:spMkLst>
            <pc:docMk/>
            <pc:sldMk cId="1454761627" sldId="312"/>
            <ac:spMk id="2" creationId="{305CE1BD-1A15-29BA-408E-43C1DEAE456E}"/>
          </ac:spMkLst>
        </pc:spChg>
        <pc:spChg chg="mod">
          <ac:chgData name="Stark, Brielle Caserta" userId="df05982f-5fb5-4646-a7d4-1df4903beecc" providerId="ADAL" clId="{38A36099-25DB-438D-8F1E-CC8B1FE921F8}" dt="2023-06-06T17:26:29.688" v="1414" actId="403"/>
          <ac:spMkLst>
            <pc:docMk/>
            <pc:sldMk cId="1454761627" sldId="312"/>
            <ac:spMk id="3" creationId="{BBF85B84-801A-2B64-1295-CD93BCF27251}"/>
          </ac:spMkLst>
        </pc:spChg>
        <pc:graphicFrameChg chg="add mod">
          <ac:chgData name="Stark, Brielle Caserta" userId="df05982f-5fb5-4646-a7d4-1df4903beecc" providerId="ADAL" clId="{38A36099-25DB-438D-8F1E-CC8B1FE921F8}" dt="2023-06-06T17:26:14.822" v="1397" actId="207"/>
          <ac:graphicFrameMkLst>
            <pc:docMk/>
            <pc:sldMk cId="1454761627" sldId="312"/>
            <ac:graphicFrameMk id="4" creationId="{19B4BDEB-98AC-CF62-79C4-24664CDBF405}"/>
          </ac:graphicFrameMkLst>
        </pc:graphicFrameChg>
      </pc:sldChg>
      <pc:sldChg chg="del">
        <pc:chgData name="Stark, Brielle Caserta" userId="df05982f-5fb5-4646-a7d4-1df4903beecc" providerId="ADAL" clId="{38A36099-25DB-438D-8F1E-CC8B1FE921F8}" dt="2023-06-05T19:08:08.382" v="651" actId="47"/>
        <pc:sldMkLst>
          <pc:docMk/>
          <pc:sldMk cId="1079177061" sldId="313"/>
        </pc:sldMkLst>
      </pc:sldChg>
      <pc:sldChg chg="addSp delSp modSp mod">
        <pc:chgData name="Stark, Brielle Caserta" userId="df05982f-5fb5-4646-a7d4-1df4903beecc" providerId="ADAL" clId="{38A36099-25DB-438D-8F1E-CC8B1FE921F8}" dt="2023-06-06T17:27:08.102" v="1433" actId="478"/>
        <pc:sldMkLst>
          <pc:docMk/>
          <pc:sldMk cId="2569406612" sldId="316"/>
        </pc:sldMkLst>
        <pc:spChg chg="mod">
          <ac:chgData name="Stark, Brielle Caserta" userId="df05982f-5fb5-4646-a7d4-1df4903beecc" providerId="ADAL" clId="{38A36099-25DB-438D-8F1E-CC8B1FE921F8}" dt="2023-06-05T19:08:15.261" v="653" actId="14100"/>
          <ac:spMkLst>
            <pc:docMk/>
            <pc:sldMk cId="2569406612" sldId="316"/>
            <ac:spMk id="2" creationId="{49E557AB-1456-1E44-8268-DAD52D6668CD}"/>
          </ac:spMkLst>
        </pc:spChg>
        <pc:spChg chg="mod">
          <ac:chgData name="Stark, Brielle Caserta" userId="df05982f-5fb5-4646-a7d4-1df4903beecc" providerId="ADAL" clId="{38A36099-25DB-438D-8F1E-CC8B1FE921F8}" dt="2023-06-06T17:20:48.825" v="1327" actId="6549"/>
          <ac:spMkLst>
            <pc:docMk/>
            <pc:sldMk cId="2569406612" sldId="316"/>
            <ac:spMk id="3" creationId="{8DB33F61-D61B-AF9D-51EA-729125E5C8F6}"/>
          </ac:spMkLst>
        </pc:spChg>
        <pc:spChg chg="del">
          <ac:chgData name="Stark, Brielle Caserta" userId="df05982f-5fb5-4646-a7d4-1df4903beecc" providerId="ADAL" clId="{38A36099-25DB-438D-8F1E-CC8B1FE921F8}" dt="2023-06-06T17:27:08.102" v="1433" actId="478"/>
          <ac:spMkLst>
            <pc:docMk/>
            <pc:sldMk cId="2569406612" sldId="316"/>
            <ac:spMk id="4" creationId="{D2676F2F-9EB7-A41A-1DCB-E8B9DB1ADADB}"/>
          </ac:spMkLst>
        </pc:spChg>
        <pc:graphicFrameChg chg="add mod">
          <ac:chgData name="Stark, Brielle Caserta" userId="df05982f-5fb5-4646-a7d4-1df4903beecc" providerId="ADAL" clId="{38A36099-25DB-438D-8F1E-CC8B1FE921F8}" dt="2023-06-06T17:20:41.078" v="1324"/>
          <ac:graphicFrameMkLst>
            <pc:docMk/>
            <pc:sldMk cId="2569406612" sldId="316"/>
            <ac:graphicFrameMk id="5" creationId="{2C833526-A9FE-A5DB-0911-6F9CB243394E}"/>
          </ac:graphicFrameMkLst>
        </pc:graphicFrameChg>
      </pc:sldChg>
      <pc:sldChg chg="addSp modSp mod">
        <pc:chgData name="Stark, Brielle Caserta" userId="df05982f-5fb5-4646-a7d4-1df4903beecc" providerId="ADAL" clId="{38A36099-25DB-438D-8F1E-CC8B1FE921F8}" dt="2023-06-06T23:08:03.057" v="2329" actId="14100"/>
        <pc:sldMkLst>
          <pc:docMk/>
          <pc:sldMk cId="3146275022" sldId="322"/>
        </pc:sldMkLst>
        <pc:spChg chg="mod">
          <ac:chgData name="Stark, Brielle Caserta" userId="df05982f-5fb5-4646-a7d4-1df4903beecc" providerId="ADAL" clId="{38A36099-25DB-438D-8F1E-CC8B1FE921F8}" dt="2023-06-06T23:08:03.057" v="2329" actId="14100"/>
          <ac:spMkLst>
            <pc:docMk/>
            <pc:sldMk cId="3146275022" sldId="322"/>
            <ac:spMk id="4" creationId="{F9EFC740-68B0-6823-3C64-659E866B3BDC}"/>
          </ac:spMkLst>
        </pc:spChg>
        <pc:spChg chg="mod">
          <ac:chgData name="Stark, Brielle Caserta" userId="df05982f-5fb5-4646-a7d4-1df4903beecc" providerId="ADAL" clId="{38A36099-25DB-438D-8F1E-CC8B1FE921F8}" dt="2023-06-05T18:48:19.304" v="270" actId="1076"/>
          <ac:spMkLst>
            <pc:docMk/>
            <pc:sldMk cId="3146275022" sldId="322"/>
            <ac:spMk id="5" creationId="{8B57FF20-296F-BE36-868D-0BEC847D0FBB}"/>
          </ac:spMkLst>
        </pc:spChg>
        <pc:graphicFrameChg chg="add mod">
          <ac:chgData name="Stark, Brielle Caserta" userId="df05982f-5fb5-4646-a7d4-1df4903beecc" providerId="ADAL" clId="{38A36099-25DB-438D-8F1E-CC8B1FE921F8}" dt="2023-06-06T17:24:51.999" v="1372" actId="207"/>
          <ac:graphicFrameMkLst>
            <pc:docMk/>
            <pc:sldMk cId="3146275022" sldId="322"/>
            <ac:graphicFrameMk id="2" creationId="{48DA2551-0CBE-4A19-CE91-BDA33314D7B1}"/>
          </ac:graphicFrameMkLst>
        </pc:graphicFrameChg>
      </pc:sldChg>
      <pc:sldChg chg="addSp modSp mod">
        <pc:chgData name="Stark, Brielle Caserta" userId="df05982f-5fb5-4646-a7d4-1df4903beecc" providerId="ADAL" clId="{38A36099-25DB-438D-8F1E-CC8B1FE921F8}" dt="2023-06-06T17:25:52.186" v="1392"/>
        <pc:sldMkLst>
          <pc:docMk/>
          <pc:sldMk cId="761025688" sldId="323"/>
        </pc:sldMkLst>
        <pc:spChg chg="mod">
          <ac:chgData name="Stark, Brielle Caserta" userId="df05982f-5fb5-4646-a7d4-1df4903beecc" providerId="ADAL" clId="{38A36099-25DB-438D-8F1E-CC8B1FE921F8}" dt="2023-06-06T16:38:10.796" v="1240" actId="14100"/>
          <ac:spMkLst>
            <pc:docMk/>
            <pc:sldMk cId="761025688" sldId="323"/>
            <ac:spMk id="3" creationId="{2B6E6090-76FD-C194-A6C3-00520C5E8550}"/>
          </ac:spMkLst>
        </pc:spChg>
        <pc:graphicFrameChg chg="add mod">
          <ac:chgData name="Stark, Brielle Caserta" userId="df05982f-5fb5-4646-a7d4-1df4903beecc" providerId="ADAL" clId="{38A36099-25DB-438D-8F1E-CC8B1FE921F8}" dt="2023-06-06T17:25:52.186" v="1392"/>
          <ac:graphicFrameMkLst>
            <pc:docMk/>
            <pc:sldMk cId="761025688" sldId="323"/>
            <ac:graphicFrameMk id="4" creationId="{C7CD2F61-D21D-066D-E34F-7F3ACD0B2B07}"/>
          </ac:graphicFrameMkLst>
        </pc:graphicFrameChg>
      </pc:sldChg>
      <pc:sldChg chg="addSp delSp modSp mod">
        <pc:chgData name="Stark, Brielle Caserta" userId="df05982f-5fb5-4646-a7d4-1df4903beecc" providerId="ADAL" clId="{38A36099-25DB-438D-8F1E-CC8B1FE921F8}" dt="2023-06-06T23:08:52.433" v="2362" actId="20577"/>
        <pc:sldMkLst>
          <pc:docMk/>
          <pc:sldMk cId="2586817306" sldId="324"/>
        </pc:sldMkLst>
        <pc:spChg chg="mod">
          <ac:chgData name="Stark, Brielle Caserta" userId="df05982f-5fb5-4646-a7d4-1df4903beecc" providerId="ADAL" clId="{38A36099-25DB-438D-8F1E-CC8B1FE921F8}" dt="2023-06-05T18:45:35.223" v="36" actId="1076"/>
          <ac:spMkLst>
            <pc:docMk/>
            <pc:sldMk cId="2586817306" sldId="324"/>
            <ac:spMk id="2" creationId="{76FF32A6-9795-1B16-6C91-E5C6481FD6DE}"/>
          </ac:spMkLst>
        </pc:spChg>
        <pc:spChg chg="mod ord">
          <ac:chgData name="Stark, Brielle Caserta" userId="df05982f-5fb5-4646-a7d4-1df4903beecc" providerId="ADAL" clId="{38A36099-25DB-438D-8F1E-CC8B1FE921F8}" dt="2023-06-06T23:08:52.433" v="2362" actId="20577"/>
          <ac:spMkLst>
            <pc:docMk/>
            <pc:sldMk cId="2586817306" sldId="324"/>
            <ac:spMk id="3" creationId="{3713E2CB-276E-B5B6-C8B4-BCC8901E3D7F}"/>
          </ac:spMkLst>
        </pc:spChg>
        <pc:spChg chg="add del">
          <ac:chgData name="Stark, Brielle Caserta" userId="df05982f-5fb5-4646-a7d4-1df4903beecc" providerId="ADAL" clId="{38A36099-25DB-438D-8F1E-CC8B1FE921F8}" dt="2023-06-05T18:44:13.718" v="15" actId="26606"/>
          <ac:spMkLst>
            <pc:docMk/>
            <pc:sldMk cId="2586817306" sldId="324"/>
            <ac:spMk id="29" creationId="{02D886F1-CB4A-4FC1-AAA7-9402B0D0DDDD}"/>
          </ac:spMkLst>
        </pc:spChg>
        <pc:spChg chg="add del">
          <ac:chgData name="Stark, Brielle Caserta" userId="df05982f-5fb5-4646-a7d4-1df4903beecc" providerId="ADAL" clId="{38A36099-25DB-438D-8F1E-CC8B1FE921F8}" dt="2023-06-05T18:44:13.718" v="15" actId="26606"/>
          <ac:spMkLst>
            <pc:docMk/>
            <pc:sldMk cId="2586817306" sldId="324"/>
            <ac:spMk id="30" creationId="{762B7B97-C3EE-4AEE-A61F-AFA873FE2FCA}"/>
          </ac:spMkLst>
        </pc:spChg>
        <pc:spChg chg="add del">
          <ac:chgData name="Stark, Brielle Caserta" userId="df05982f-5fb5-4646-a7d4-1df4903beecc" providerId="ADAL" clId="{38A36099-25DB-438D-8F1E-CC8B1FE921F8}" dt="2023-06-05T18:44:06.600" v="12" actId="26606"/>
          <ac:spMkLst>
            <pc:docMk/>
            <pc:sldMk cId="2586817306" sldId="324"/>
            <ac:spMk id="35" creationId="{AAAE94E3-A7DB-4868-B1E3-E49703488BBC}"/>
          </ac:spMkLst>
        </pc:spChg>
        <pc:spChg chg="add del">
          <ac:chgData name="Stark, Brielle Caserta" userId="df05982f-5fb5-4646-a7d4-1df4903beecc" providerId="ADAL" clId="{38A36099-25DB-438D-8F1E-CC8B1FE921F8}" dt="2023-06-05T18:45:16.529" v="29" actId="26606"/>
          <ac:spMkLst>
            <pc:docMk/>
            <pc:sldMk cId="2586817306" sldId="324"/>
            <ac:spMk id="39" creationId="{533DF362-939D-4EEE-8DC4-6B54607E5611}"/>
          </ac:spMkLst>
        </pc:spChg>
        <pc:spChg chg="add del">
          <ac:chgData name="Stark, Brielle Caserta" userId="df05982f-5fb5-4646-a7d4-1df4903beecc" providerId="ADAL" clId="{38A36099-25DB-438D-8F1E-CC8B1FE921F8}" dt="2023-06-05T18:44:06.600" v="12" actId="26606"/>
          <ac:spMkLst>
            <pc:docMk/>
            <pc:sldMk cId="2586817306" sldId="324"/>
            <ac:spMk id="41" creationId="{3873B707-463F-40B0-8227-E8CC6C67EB25}"/>
          </ac:spMkLst>
        </pc:spChg>
        <pc:spChg chg="add del">
          <ac:chgData name="Stark, Brielle Caserta" userId="df05982f-5fb5-4646-a7d4-1df4903beecc" providerId="ADAL" clId="{38A36099-25DB-438D-8F1E-CC8B1FE921F8}" dt="2023-06-05T18:44:06.600" v="12" actId="26606"/>
          <ac:spMkLst>
            <pc:docMk/>
            <pc:sldMk cId="2586817306" sldId="324"/>
            <ac:spMk id="43" creationId="{C13237C8-E62C-4F0D-A318-BD6FB6C2D138}"/>
          </ac:spMkLst>
        </pc:spChg>
        <pc:spChg chg="add del">
          <ac:chgData name="Stark, Brielle Caserta" userId="df05982f-5fb5-4646-a7d4-1df4903beecc" providerId="ADAL" clId="{38A36099-25DB-438D-8F1E-CC8B1FE921F8}" dt="2023-06-05T18:44:06.600" v="12" actId="26606"/>
          <ac:spMkLst>
            <pc:docMk/>
            <pc:sldMk cId="2586817306" sldId="324"/>
            <ac:spMk id="45" creationId="{19C9EAEA-39D0-4B0E-A0EB-51E7B26740B1}"/>
          </ac:spMkLst>
        </pc:spChg>
        <pc:spChg chg="add del">
          <ac:chgData name="Stark, Brielle Caserta" userId="df05982f-5fb5-4646-a7d4-1df4903beecc" providerId="ADAL" clId="{38A36099-25DB-438D-8F1E-CC8B1FE921F8}" dt="2023-06-05T18:44:06.600" v="12" actId="26606"/>
          <ac:spMkLst>
            <pc:docMk/>
            <pc:sldMk cId="2586817306" sldId="324"/>
            <ac:spMk id="47" creationId="{8CB5D2D7-DF65-4E86-BFBA-FFB9B5ACEB64}"/>
          </ac:spMkLst>
        </pc:spChg>
        <pc:spChg chg="add del">
          <ac:chgData name="Stark, Brielle Caserta" userId="df05982f-5fb5-4646-a7d4-1df4903beecc" providerId="ADAL" clId="{38A36099-25DB-438D-8F1E-CC8B1FE921F8}" dt="2023-06-05T18:44:13.709" v="14" actId="26606"/>
          <ac:spMkLst>
            <pc:docMk/>
            <pc:sldMk cId="2586817306" sldId="324"/>
            <ac:spMk id="49" creationId="{149FB5C3-7336-4FE0-A30C-CC0A3646D499}"/>
          </ac:spMkLst>
        </pc:spChg>
        <pc:spChg chg="add del">
          <ac:chgData name="Stark, Brielle Caserta" userId="df05982f-5fb5-4646-a7d4-1df4903beecc" providerId="ADAL" clId="{38A36099-25DB-438D-8F1E-CC8B1FE921F8}" dt="2023-06-05T18:44:13.709" v="14" actId="26606"/>
          <ac:spMkLst>
            <pc:docMk/>
            <pc:sldMk cId="2586817306" sldId="324"/>
            <ac:spMk id="53" creationId="{0DA909B4-15FF-46A6-8A7F-7AEF977FE9ED}"/>
          </ac:spMkLst>
        </pc:spChg>
        <pc:spChg chg="add del">
          <ac:chgData name="Stark, Brielle Caserta" userId="df05982f-5fb5-4646-a7d4-1df4903beecc" providerId="ADAL" clId="{38A36099-25DB-438D-8F1E-CC8B1FE921F8}" dt="2023-06-05T18:44:13.709" v="14" actId="26606"/>
          <ac:spMkLst>
            <pc:docMk/>
            <pc:sldMk cId="2586817306" sldId="324"/>
            <ac:spMk id="54" creationId="{1382A32C-5B0C-4B1C-A074-76C6DBCC9F87}"/>
          </ac:spMkLst>
        </pc:spChg>
        <pc:spChg chg="add del">
          <ac:chgData name="Stark, Brielle Caserta" userId="df05982f-5fb5-4646-a7d4-1df4903beecc" providerId="ADAL" clId="{38A36099-25DB-438D-8F1E-CC8B1FE921F8}" dt="2023-06-05T18:45:16.529" v="29" actId="26606"/>
          <ac:spMkLst>
            <pc:docMk/>
            <pc:sldMk cId="2586817306" sldId="324"/>
            <ac:spMk id="56" creationId="{53E60C6D-4E85-4E14-BCDF-BF15C241F7CA}"/>
          </ac:spMkLst>
        </pc:spChg>
        <pc:spChg chg="add del">
          <ac:chgData name="Stark, Brielle Caserta" userId="df05982f-5fb5-4646-a7d4-1df4903beecc" providerId="ADAL" clId="{38A36099-25DB-438D-8F1E-CC8B1FE921F8}" dt="2023-06-05T18:45:16.529" v="29" actId="26606"/>
          <ac:spMkLst>
            <pc:docMk/>
            <pc:sldMk cId="2586817306" sldId="324"/>
            <ac:spMk id="57" creationId="{7D42D292-4C48-479B-9E59-E29CD9871C0C}"/>
          </ac:spMkLst>
        </pc:spChg>
        <pc:spChg chg="add">
          <ac:chgData name="Stark, Brielle Caserta" userId="df05982f-5fb5-4646-a7d4-1df4903beecc" providerId="ADAL" clId="{38A36099-25DB-438D-8F1E-CC8B1FE921F8}" dt="2023-06-05T18:45:16.529" v="29" actId="26606"/>
          <ac:spMkLst>
            <pc:docMk/>
            <pc:sldMk cId="2586817306" sldId="324"/>
            <ac:spMk id="62" creationId="{F1E7273E-E5A3-4B1D-BE3E-56F045D92700}"/>
          </ac:spMkLst>
        </pc:spChg>
        <pc:spChg chg="add">
          <ac:chgData name="Stark, Brielle Caserta" userId="df05982f-5fb5-4646-a7d4-1df4903beecc" providerId="ADAL" clId="{38A36099-25DB-438D-8F1E-CC8B1FE921F8}" dt="2023-06-05T18:45:16.529" v="29" actId="26606"/>
          <ac:spMkLst>
            <pc:docMk/>
            <pc:sldMk cId="2586817306" sldId="324"/>
            <ac:spMk id="64" creationId="{9CF7FE1C-8BC5-4B0C-A2BC-93AB72C90FDD}"/>
          </ac:spMkLst>
        </pc:spChg>
        <pc:grpChg chg="add del">
          <ac:chgData name="Stark, Brielle Caserta" userId="df05982f-5fb5-4646-a7d4-1df4903beecc" providerId="ADAL" clId="{38A36099-25DB-438D-8F1E-CC8B1FE921F8}" dt="2023-06-05T18:44:06.600" v="12" actId="26606"/>
          <ac:grpSpMkLst>
            <pc:docMk/>
            <pc:sldMk cId="2586817306" sldId="324"/>
            <ac:grpSpMk id="37" creationId="{1DE889C7-FAD6-4397-98E2-05D503484459}"/>
          </ac:grpSpMkLst>
        </pc:grpChg>
        <pc:grpChg chg="add del">
          <ac:chgData name="Stark, Brielle Caserta" userId="df05982f-5fb5-4646-a7d4-1df4903beecc" providerId="ADAL" clId="{38A36099-25DB-438D-8F1E-CC8B1FE921F8}" dt="2023-06-05T18:44:13.709" v="14" actId="26606"/>
          <ac:grpSpMkLst>
            <pc:docMk/>
            <pc:sldMk cId="2586817306" sldId="324"/>
            <ac:grpSpMk id="50" creationId="{19A6B5CE-CB1D-48EE-8B43-E952235C8371}"/>
          </ac:grpSpMkLst>
        </pc:grpChg>
        <pc:graphicFrameChg chg="add mod">
          <ac:chgData name="Stark, Brielle Caserta" userId="df05982f-5fb5-4646-a7d4-1df4903beecc" providerId="ADAL" clId="{38A36099-25DB-438D-8F1E-CC8B1FE921F8}" dt="2023-06-06T17:24:57.116" v="1373"/>
          <ac:graphicFrameMkLst>
            <pc:docMk/>
            <pc:sldMk cId="2586817306" sldId="324"/>
            <ac:graphicFrameMk id="10" creationId="{C5033077-DF64-AC0C-7F4A-D011FD543113}"/>
          </ac:graphicFrameMkLst>
        </pc:graphicFrameChg>
        <pc:picChg chg="mod ord">
          <ac:chgData name="Stark, Brielle Caserta" userId="df05982f-5fb5-4646-a7d4-1df4903beecc" providerId="ADAL" clId="{38A36099-25DB-438D-8F1E-CC8B1FE921F8}" dt="2023-06-05T18:45:16.529" v="29" actId="26606"/>
          <ac:picMkLst>
            <pc:docMk/>
            <pc:sldMk cId="2586817306" sldId="324"/>
            <ac:picMk id="4" creationId="{4C3BF11B-B870-4154-BA76-6CF6D214D13A}"/>
          </ac:picMkLst>
        </pc:picChg>
        <pc:picChg chg="add mod">
          <ac:chgData name="Stark, Brielle Caserta" userId="df05982f-5fb5-4646-a7d4-1df4903beecc" providerId="ADAL" clId="{38A36099-25DB-438D-8F1E-CC8B1FE921F8}" dt="2023-06-05T18:45:16.529" v="29" actId="26606"/>
          <ac:picMkLst>
            <pc:docMk/>
            <pc:sldMk cId="2586817306" sldId="324"/>
            <ac:picMk id="5" creationId="{20C1BA95-9B12-781C-6D4A-E229B62FA6E9}"/>
          </ac:picMkLst>
        </pc:picChg>
        <pc:picChg chg="add mod ord">
          <ac:chgData name="Stark, Brielle Caserta" userId="df05982f-5fb5-4646-a7d4-1df4903beecc" providerId="ADAL" clId="{38A36099-25DB-438D-8F1E-CC8B1FE921F8}" dt="2023-06-05T18:45:16.529" v="29" actId="26606"/>
          <ac:picMkLst>
            <pc:docMk/>
            <pc:sldMk cId="2586817306" sldId="324"/>
            <ac:picMk id="6" creationId="{7942D2E7-12DD-BF56-B868-0AAA874B8E2D}"/>
          </ac:picMkLst>
        </pc:picChg>
        <pc:picChg chg="add mod">
          <ac:chgData name="Stark, Brielle Caserta" userId="df05982f-5fb5-4646-a7d4-1df4903beecc" providerId="ADAL" clId="{38A36099-25DB-438D-8F1E-CC8B1FE921F8}" dt="2023-06-05T18:45:30.768" v="35" actId="1440"/>
          <ac:picMkLst>
            <pc:docMk/>
            <pc:sldMk cId="2586817306" sldId="324"/>
            <ac:picMk id="7" creationId="{2918F988-15F5-5C6F-768E-E4526406681C}"/>
          </ac:picMkLst>
        </pc:picChg>
        <pc:picChg chg="add mod">
          <ac:chgData name="Stark, Brielle Caserta" userId="df05982f-5fb5-4646-a7d4-1df4903beecc" providerId="ADAL" clId="{38A36099-25DB-438D-8F1E-CC8B1FE921F8}" dt="2023-06-05T18:45:30.768" v="35" actId="1440"/>
          <ac:picMkLst>
            <pc:docMk/>
            <pc:sldMk cId="2586817306" sldId="324"/>
            <ac:picMk id="8" creationId="{1A18DCF5-D7E1-F9DA-8624-2EFFD3A297EC}"/>
          </ac:picMkLst>
        </pc:picChg>
        <pc:picChg chg="add mod">
          <ac:chgData name="Stark, Brielle Caserta" userId="df05982f-5fb5-4646-a7d4-1df4903beecc" providerId="ADAL" clId="{38A36099-25DB-438D-8F1E-CC8B1FE921F8}" dt="2023-06-05T18:45:30.768" v="35" actId="1440"/>
          <ac:picMkLst>
            <pc:docMk/>
            <pc:sldMk cId="2586817306" sldId="324"/>
            <ac:picMk id="9" creationId="{01166EF1-5E51-33FB-471D-171CEF1B561F}"/>
          </ac:picMkLst>
        </pc:picChg>
        <pc:picChg chg="add del mod">
          <ac:chgData name="Stark, Brielle Caserta" userId="df05982f-5fb5-4646-a7d4-1df4903beecc" providerId="ADAL" clId="{38A36099-25DB-438D-8F1E-CC8B1FE921F8}" dt="2023-06-06T17:29:55.916" v="1478" actId="478"/>
          <ac:picMkLst>
            <pc:docMk/>
            <pc:sldMk cId="2586817306" sldId="324"/>
            <ac:picMk id="11" creationId="{517BDAA8-C2DA-5AFE-0629-CED0A238EB36}"/>
          </ac:picMkLst>
        </pc:picChg>
      </pc:sldChg>
      <pc:sldChg chg="addSp delSp modSp mod">
        <pc:chgData name="Stark, Brielle Caserta" userId="df05982f-5fb5-4646-a7d4-1df4903beecc" providerId="ADAL" clId="{38A36099-25DB-438D-8F1E-CC8B1FE921F8}" dt="2023-06-06T17:25:12.064" v="1379"/>
        <pc:sldMkLst>
          <pc:docMk/>
          <pc:sldMk cId="3486787341" sldId="326"/>
        </pc:sldMkLst>
        <pc:graphicFrameChg chg="add mod">
          <ac:chgData name="Stark, Brielle Caserta" userId="df05982f-5fb5-4646-a7d4-1df4903beecc" providerId="ADAL" clId="{38A36099-25DB-438D-8F1E-CC8B1FE921F8}" dt="2023-06-06T17:25:12.064" v="1379"/>
          <ac:graphicFrameMkLst>
            <pc:docMk/>
            <pc:sldMk cId="3486787341" sldId="326"/>
            <ac:graphicFrameMk id="3" creationId="{52047508-ED6A-A15E-A60F-A4B3A70D4139}"/>
          </ac:graphicFrameMkLst>
        </pc:graphicFrameChg>
        <pc:picChg chg="del">
          <ac:chgData name="Stark, Brielle Caserta" userId="df05982f-5fb5-4646-a7d4-1df4903beecc" providerId="ADAL" clId="{38A36099-25DB-438D-8F1E-CC8B1FE921F8}" dt="2023-06-05T18:44:43.252" v="25" actId="478"/>
          <ac:picMkLst>
            <pc:docMk/>
            <pc:sldMk cId="3486787341" sldId="326"/>
            <ac:picMk id="4" creationId="{E193053E-EAA0-1001-40BF-47EDDC440DCC}"/>
          </ac:picMkLst>
        </pc:picChg>
        <pc:picChg chg="add mod">
          <ac:chgData name="Stark, Brielle Caserta" userId="df05982f-5fb5-4646-a7d4-1df4903beecc" providerId="ADAL" clId="{38A36099-25DB-438D-8F1E-CC8B1FE921F8}" dt="2023-06-05T18:54:29.770" v="342" actId="1076"/>
          <ac:picMkLst>
            <pc:docMk/>
            <pc:sldMk cId="3486787341" sldId="326"/>
            <ac:picMk id="5" creationId="{717EB2F9-ECBA-7801-AB0D-08AC4777253A}"/>
          </ac:picMkLst>
        </pc:picChg>
      </pc:sldChg>
      <pc:sldChg chg="addSp del mod">
        <pc:chgData name="Stark, Brielle Caserta" userId="df05982f-5fb5-4646-a7d4-1df4903beecc" providerId="ADAL" clId="{38A36099-25DB-438D-8F1E-CC8B1FE921F8}" dt="2023-06-06T15:44:52.640" v="1123" actId="47"/>
        <pc:sldMkLst>
          <pc:docMk/>
          <pc:sldMk cId="2773603614" sldId="329"/>
        </pc:sldMkLst>
        <pc:spChg chg="add">
          <ac:chgData name="Stark, Brielle Caserta" userId="df05982f-5fb5-4646-a7d4-1df4903beecc" providerId="ADAL" clId="{38A36099-25DB-438D-8F1E-CC8B1FE921F8}" dt="2023-06-05T19:07:56.241" v="650" actId="22"/>
          <ac:spMkLst>
            <pc:docMk/>
            <pc:sldMk cId="2773603614" sldId="329"/>
            <ac:spMk id="5" creationId="{90F8E3BA-07EB-C8CD-3446-143FE7C0AC72}"/>
          </ac:spMkLst>
        </pc:spChg>
      </pc:sldChg>
      <pc:sldChg chg="addSp modSp mod ord modShow">
        <pc:chgData name="Stark, Brielle Caserta" userId="df05982f-5fb5-4646-a7d4-1df4903beecc" providerId="ADAL" clId="{38A36099-25DB-438D-8F1E-CC8B1FE921F8}" dt="2023-06-06T17:41:42.061" v="2299"/>
        <pc:sldMkLst>
          <pc:docMk/>
          <pc:sldMk cId="2181182187" sldId="337"/>
        </pc:sldMkLst>
        <pc:spChg chg="mod">
          <ac:chgData name="Stark, Brielle Caserta" userId="df05982f-5fb5-4646-a7d4-1df4903beecc" providerId="ADAL" clId="{38A36099-25DB-438D-8F1E-CC8B1FE921F8}" dt="2023-06-05T19:07:49.269" v="648" actId="20577"/>
          <ac:spMkLst>
            <pc:docMk/>
            <pc:sldMk cId="2181182187" sldId="337"/>
            <ac:spMk id="2" creationId="{9EF1E25D-6AFE-CE1F-8D64-0A7DFE90A313}"/>
          </ac:spMkLst>
        </pc:spChg>
        <pc:graphicFrameChg chg="add mod">
          <ac:chgData name="Stark, Brielle Caserta" userId="df05982f-5fb5-4646-a7d4-1df4903beecc" providerId="ADAL" clId="{38A36099-25DB-438D-8F1E-CC8B1FE921F8}" dt="2023-06-06T17:25:44.153" v="1390"/>
          <ac:graphicFrameMkLst>
            <pc:docMk/>
            <pc:sldMk cId="2181182187" sldId="337"/>
            <ac:graphicFrameMk id="5" creationId="{A31B97A5-7B41-D541-233D-519F0B6E178D}"/>
          </ac:graphicFrameMkLst>
        </pc:graphicFrameChg>
      </pc:sldChg>
      <pc:sldChg chg="addSp delSp modSp mod">
        <pc:chgData name="Stark, Brielle Caserta" userId="df05982f-5fb5-4646-a7d4-1df4903beecc" providerId="ADAL" clId="{38A36099-25DB-438D-8F1E-CC8B1FE921F8}" dt="2023-06-06T17:41:51.470" v="2300" actId="1076"/>
        <pc:sldMkLst>
          <pc:docMk/>
          <pc:sldMk cId="1951974628" sldId="339"/>
        </pc:sldMkLst>
        <pc:spChg chg="mod">
          <ac:chgData name="Stark, Brielle Caserta" userId="df05982f-5fb5-4646-a7d4-1df4903beecc" providerId="ADAL" clId="{38A36099-25DB-438D-8F1E-CC8B1FE921F8}" dt="2023-06-06T16:35:32.131" v="1187" actId="20577"/>
          <ac:spMkLst>
            <pc:docMk/>
            <pc:sldMk cId="1951974628" sldId="339"/>
            <ac:spMk id="2" creationId="{E4E8F182-C933-1A05-4B30-E047FBAD1E05}"/>
          </ac:spMkLst>
        </pc:spChg>
        <pc:spChg chg="add del">
          <ac:chgData name="Stark, Brielle Caserta" userId="df05982f-5fb5-4646-a7d4-1df4903beecc" providerId="ADAL" clId="{38A36099-25DB-438D-8F1E-CC8B1FE921F8}" dt="2023-06-06T16:35:35.986" v="1188" actId="478"/>
          <ac:spMkLst>
            <pc:docMk/>
            <pc:sldMk cId="1951974628" sldId="339"/>
            <ac:spMk id="4" creationId="{9E2A2270-C1BD-413A-AF0A-9A6E5CD93CBC}"/>
          </ac:spMkLst>
        </pc:spChg>
        <pc:spChg chg="mod">
          <ac:chgData name="Stark, Brielle Caserta" userId="df05982f-5fb5-4646-a7d4-1df4903beecc" providerId="ADAL" clId="{38A36099-25DB-438D-8F1E-CC8B1FE921F8}" dt="2023-06-06T17:41:51.470" v="2300" actId="1076"/>
          <ac:spMkLst>
            <pc:docMk/>
            <pc:sldMk cId="1951974628" sldId="339"/>
            <ac:spMk id="14" creationId="{880B876D-A74F-DFED-FD89-C17DC91E8FFF}"/>
          </ac:spMkLst>
        </pc:spChg>
        <pc:spChg chg="mod">
          <ac:chgData name="Stark, Brielle Caserta" userId="df05982f-5fb5-4646-a7d4-1df4903beecc" providerId="ADAL" clId="{38A36099-25DB-438D-8F1E-CC8B1FE921F8}" dt="2023-06-06T17:41:51.470" v="2300" actId="1076"/>
          <ac:spMkLst>
            <pc:docMk/>
            <pc:sldMk cId="1951974628" sldId="339"/>
            <ac:spMk id="15" creationId="{6348ECBE-CBD9-936C-319F-9405AF8887FD}"/>
          </ac:spMkLst>
        </pc:spChg>
        <pc:graphicFrameChg chg="add mod">
          <ac:chgData name="Stark, Brielle Caserta" userId="df05982f-5fb5-4646-a7d4-1df4903beecc" providerId="ADAL" clId="{38A36099-25DB-438D-8F1E-CC8B1FE921F8}" dt="2023-06-06T17:25:46.786" v="1391"/>
          <ac:graphicFrameMkLst>
            <pc:docMk/>
            <pc:sldMk cId="1951974628" sldId="339"/>
            <ac:graphicFrameMk id="3" creationId="{77B50ED2-CBDA-3A27-7FF1-112E85798ED7}"/>
          </ac:graphicFrameMkLst>
        </pc:graphicFrameChg>
        <pc:picChg chg="mod">
          <ac:chgData name="Stark, Brielle Caserta" userId="df05982f-5fb5-4646-a7d4-1df4903beecc" providerId="ADAL" clId="{38A36099-25DB-438D-8F1E-CC8B1FE921F8}" dt="2023-06-06T17:41:51.470" v="2300" actId="1076"/>
          <ac:picMkLst>
            <pc:docMk/>
            <pc:sldMk cId="1951974628" sldId="339"/>
            <ac:picMk id="5" creationId="{B9BF47E2-971B-7AF5-79EA-EE77C847139F}"/>
          </ac:picMkLst>
        </pc:picChg>
        <pc:picChg chg="mod">
          <ac:chgData name="Stark, Brielle Caserta" userId="df05982f-5fb5-4646-a7d4-1df4903beecc" providerId="ADAL" clId="{38A36099-25DB-438D-8F1E-CC8B1FE921F8}" dt="2023-06-06T17:41:51.470" v="2300" actId="1076"/>
          <ac:picMkLst>
            <pc:docMk/>
            <pc:sldMk cId="1951974628" sldId="339"/>
            <ac:picMk id="7" creationId="{6C71316E-F1F9-6CCD-A063-67C6E6B7308D}"/>
          </ac:picMkLst>
        </pc:picChg>
      </pc:sldChg>
      <pc:sldChg chg="addSp modSp">
        <pc:chgData name="Stark, Brielle Caserta" userId="df05982f-5fb5-4646-a7d4-1df4903beecc" providerId="ADAL" clId="{38A36099-25DB-438D-8F1E-CC8B1FE921F8}" dt="2023-06-06T17:22:39.095" v="1349" actId="1076"/>
        <pc:sldMkLst>
          <pc:docMk/>
          <pc:sldMk cId="3078151244" sldId="341"/>
        </pc:sldMkLst>
        <pc:graphicFrameChg chg="add mod">
          <ac:chgData name="Stark, Brielle Caserta" userId="df05982f-5fb5-4646-a7d4-1df4903beecc" providerId="ADAL" clId="{38A36099-25DB-438D-8F1E-CC8B1FE921F8}" dt="2023-06-06T17:22:33.085" v="1347"/>
          <ac:graphicFrameMkLst>
            <pc:docMk/>
            <pc:sldMk cId="3078151244" sldId="341"/>
            <ac:graphicFrameMk id="2" creationId="{D670002F-9E1D-F0DE-A028-C1C873931041}"/>
          </ac:graphicFrameMkLst>
        </pc:graphicFrameChg>
        <pc:picChg chg="mod">
          <ac:chgData name="Stark, Brielle Caserta" userId="df05982f-5fb5-4646-a7d4-1df4903beecc" providerId="ADAL" clId="{38A36099-25DB-438D-8F1E-CC8B1FE921F8}" dt="2023-06-06T17:22:39.095" v="1349" actId="1076"/>
          <ac:picMkLst>
            <pc:docMk/>
            <pc:sldMk cId="3078151244" sldId="341"/>
            <ac:picMk id="1026" creationId="{A25154D3-5DDA-6442-E940-5F232F37187A}"/>
          </ac:picMkLst>
        </pc:picChg>
      </pc:sldChg>
      <pc:sldChg chg="addSp modSp">
        <pc:chgData name="Stark, Brielle Caserta" userId="df05982f-5fb5-4646-a7d4-1df4903beecc" providerId="ADAL" clId="{38A36099-25DB-438D-8F1E-CC8B1FE921F8}" dt="2023-06-06T17:23:37.377" v="1358"/>
        <pc:sldMkLst>
          <pc:docMk/>
          <pc:sldMk cId="40756150" sldId="342"/>
        </pc:sldMkLst>
        <pc:graphicFrameChg chg="add mod">
          <ac:chgData name="Stark, Brielle Caserta" userId="df05982f-5fb5-4646-a7d4-1df4903beecc" providerId="ADAL" clId="{38A36099-25DB-438D-8F1E-CC8B1FE921F8}" dt="2023-06-06T17:23:37.377" v="1358"/>
          <ac:graphicFrameMkLst>
            <pc:docMk/>
            <pc:sldMk cId="40756150" sldId="342"/>
            <ac:graphicFrameMk id="2" creationId="{06E391C4-749C-DDA6-75B4-EC1E81EEA46B}"/>
          </ac:graphicFrameMkLst>
        </pc:graphicFrameChg>
      </pc:sldChg>
      <pc:sldChg chg="addSp modSp">
        <pc:chgData name="Stark, Brielle Caserta" userId="df05982f-5fb5-4646-a7d4-1df4903beecc" providerId="ADAL" clId="{38A36099-25DB-438D-8F1E-CC8B1FE921F8}" dt="2023-06-06T17:25:05.007" v="1376" actId="1076"/>
        <pc:sldMkLst>
          <pc:docMk/>
          <pc:sldMk cId="2704303772" sldId="343"/>
        </pc:sldMkLst>
        <pc:graphicFrameChg chg="add mod">
          <ac:chgData name="Stark, Brielle Caserta" userId="df05982f-5fb5-4646-a7d4-1df4903beecc" providerId="ADAL" clId="{38A36099-25DB-438D-8F1E-CC8B1FE921F8}" dt="2023-06-06T17:24:59.747" v="1374"/>
          <ac:graphicFrameMkLst>
            <pc:docMk/>
            <pc:sldMk cId="2704303772" sldId="343"/>
            <ac:graphicFrameMk id="4" creationId="{4D03A4BB-D3FD-5616-FDEF-F0FBD8BE36CD}"/>
          </ac:graphicFrameMkLst>
        </pc:graphicFrameChg>
        <pc:picChg chg="mod">
          <ac:chgData name="Stark, Brielle Caserta" userId="df05982f-5fb5-4646-a7d4-1df4903beecc" providerId="ADAL" clId="{38A36099-25DB-438D-8F1E-CC8B1FE921F8}" dt="2023-06-06T17:25:05.007" v="1376" actId="1076"/>
          <ac:picMkLst>
            <pc:docMk/>
            <pc:sldMk cId="2704303772" sldId="343"/>
            <ac:picMk id="2050" creationId="{F9E63E85-8E8D-EF64-B05C-AFEC53925169}"/>
          </ac:picMkLst>
        </pc:picChg>
      </pc:sldChg>
      <pc:sldChg chg="addSp delSp modSp mod">
        <pc:chgData name="Stark, Brielle Caserta" userId="df05982f-5fb5-4646-a7d4-1df4903beecc" providerId="ADAL" clId="{38A36099-25DB-438D-8F1E-CC8B1FE921F8}" dt="2023-06-06T17:25:18.194" v="1381"/>
        <pc:sldMkLst>
          <pc:docMk/>
          <pc:sldMk cId="1157979830" sldId="344"/>
        </pc:sldMkLst>
        <pc:spChg chg="mod">
          <ac:chgData name="Stark, Brielle Caserta" userId="df05982f-5fb5-4646-a7d4-1df4903beecc" providerId="ADAL" clId="{38A36099-25DB-438D-8F1E-CC8B1FE921F8}" dt="2023-06-05T19:01:35.226" v="457" actId="20577"/>
          <ac:spMkLst>
            <pc:docMk/>
            <pc:sldMk cId="1157979830" sldId="344"/>
            <ac:spMk id="3" creationId="{E1560665-FBA3-8C87-9575-ECD5168401A3}"/>
          </ac:spMkLst>
        </pc:spChg>
        <pc:graphicFrameChg chg="add mod">
          <ac:chgData name="Stark, Brielle Caserta" userId="df05982f-5fb5-4646-a7d4-1df4903beecc" providerId="ADAL" clId="{38A36099-25DB-438D-8F1E-CC8B1FE921F8}" dt="2023-06-06T17:25:18.194" v="1381"/>
          <ac:graphicFrameMkLst>
            <pc:docMk/>
            <pc:sldMk cId="1157979830" sldId="344"/>
            <ac:graphicFrameMk id="4" creationId="{D946EF70-EEB9-FC3E-56DB-DF7F42274C3C}"/>
          </ac:graphicFrameMkLst>
        </pc:graphicFrameChg>
        <pc:picChg chg="add mod">
          <ac:chgData name="Stark, Brielle Caserta" userId="df05982f-5fb5-4646-a7d4-1df4903beecc" providerId="ADAL" clId="{38A36099-25DB-438D-8F1E-CC8B1FE921F8}" dt="2023-06-05T18:58:07.563" v="348" actId="1076"/>
          <ac:picMkLst>
            <pc:docMk/>
            <pc:sldMk cId="1157979830" sldId="344"/>
            <ac:picMk id="5" creationId="{802C5D3B-569F-2CD4-E990-49CD4D791DE8}"/>
          </ac:picMkLst>
        </pc:picChg>
        <pc:picChg chg="del">
          <ac:chgData name="Stark, Brielle Caserta" userId="df05982f-5fb5-4646-a7d4-1df4903beecc" providerId="ADAL" clId="{38A36099-25DB-438D-8F1E-CC8B1FE921F8}" dt="2023-06-05T18:44:45.540" v="26" actId="478"/>
          <ac:picMkLst>
            <pc:docMk/>
            <pc:sldMk cId="1157979830" sldId="344"/>
            <ac:picMk id="3074" creationId="{D65FE5ED-D4CA-DDA8-B2E0-D999385BB64C}"/>
          </ac:picMkLst>
        </pc:picChg>
        <pc:cxnChg chg="add mod">
          <ac:chgData name="Stark, Brielle Caserta" userId="df05982f-5fb5-4646-a7d4-1df4903beecc" providerId="ADAL" clId="{38A36099-25DB-438D-8F1E-CC8B1FE921F8}" dt="2023-06-05T19:00:54.257" v="408" actId="208"/>
          <ac:cxnSpMkLst>
            <pc:docMk/>
            <pc:sldMk cId="1157979830" sldId="344"/>
            <ac:cxnSpMk id="7" creationId="{4490F5A8-C5FD-1392-663D-E6FD93B015B6}"/>
          </ac:cxnSpMkLst>
        </pc:cxnChg>
        <pc:cxnChg chg="add mod">
          <ac:chgData name="Stark, Brielle Caserta" userId="df05982f-5fb5-4646-a7d4-1df4903beecc" providerId="ADAL" clId="{38A36099-25DB-438D-8F1E-CC8B1FE921F8}" dt="2023-06-05T19:01:04.482" v="412" actId="14100"/>
          <ac:cxnSpMkLst>
            <pc:docMk/>
            <pc:sldMk cId="1157979830" sldId="344"/>
            <ac:cxnSpMk id="8" creationId="{7EB5A77D-3C23-12A3-6AE6-942E3AB09DD0}"/>
          </ac:cxnSpMkLst>
        </pc:cxnChg>
        <pc:cxnChg chg="add mod">
          <ac:chgData name="Stark, Brielle Caserta" userId="df05982f-5fb5-4646-a7d4-1df4903beecc" providerId="ADAL" clId="{38A36099-25DB-438D-8F1E-CC8B1FE921F8}" dt="2023-06-05T19:01:18.149" v="415" actId="14100"/>
          <ac:cxnSpMkLst>
            <pc:docMk/>
            <pc:sldMk cId="1157979830" sldId="344"/>
            <ac:cxnSpMk id="11" creationId="{E12181F0-0015-C39B-82B1-804D9718F3D2}"/>
          </ac:cxnSpMkLst>
        </pc:cxnChg>
        <pc:cxnChg chg="add mod">
          <ac:chgData name="Stark, Brielle Caserta" userId="df05982f-5fb5-4646-a7d4-1df4903beecc" providerId="ADAL" clId="{38A36099-25DB-438D-8F1E-CC8B1FE921F8}" dt="2023-06-05T19:01:27.420" v="419" actId="14100"/>
          <ac:cxnSpMkLst>
            <pc:docMk/>
            <pc:sldMk cId="1157979830" sldId="344"/>
            <ac:cxnSpMk id="13" creationId="{3B651419-2DA3-8D17-5B8B-5C561E02162D}"/>
          </ac:cxnSpMkLst>
        </pc:cxnChg>
      </pc:sldChg>
      <pc:sldChg chg="addSp delSp modSp mod">
        <pc:chgData name="Stark, Brielle Caserta" userId="df05982f-5fb5-4646-a7d4-1df4903beecc" providerId="ADAL" clId="{38A36099-25DB-438D-8F1E-CC8B1FE921F8}" dt="2023-06-06T17:22:14.017" v="1342" actId="207"/>
        <pc:sldMkLst>
          <pc:docMk/>
          <pc:sldMk cId="1348205491" sldId="346"/>
        </pc:sldMkLst>
        <pc:spChg chg="mod">
          <ac:chgData name="Stark, Brielle Caserta" userId="df05982f-5fb5-4646-a7d4-1df4903beecc" providerId="ADAL" clId="{38A36099-25DB-438D-8F1E-CC8B1FE921F8}" dt="2023-06-06T17:20:58.879" v="1329" actId="1076"/>
          <ac:spMkLst>
            <pc:docMk/>
            <pc:sldMk cId="1348205491" sldId="346"/>
            <ac:spMk id="2" creationId="{DB2ED5A7-C814-1F3F-E468-D20A62384295}"/>
          </ac:spMkLst>
        </pc:spChg>
        <pc:graphicFrameChg chg="add del mod">
          <ac:chgData name="Stark, Brielle Caserta" userId="df05982f-5fb5-4646-a7d4-1df4903beecc" providerId="ADAL" clId="{38A36099-25DB-438D-8F1E-CC8B1FE921F8}" dt="2023-06-06T17:22:04.233" v="1339" actId="478"/>
          <ac:graphicFrameMkLst>
            <pc:docMk/>
            <pc:sldMk cId="1348205491" sldId="346"/>
            <ac:graphicFrameMk id="12" creationId="{3EBA8BF5-88D0-2D67-63DD-8CC31801FB91}"/>
          </ac:graphicFrameMkLst>
        </pc:graphicFrameChg>
        <pc:graphicFrameChg chg="add mod">
          <ac:chgData name="Stark, Brielle Caserta" userId="df05982f-5fb5-4646-a7d4-1df4903beecc" providerId="ADAL" clId="{38A36099-25DB-438D-8F1E-CC8B1FE921F8}" dt="2023-06-06T17:22:14.017" v="1342" actId="207"/>
          <ac:graphicFrameMkLst>
            <pc:docMk/>
            <pc:sldMk cId="1348205491" sldId="346"/>
            <ac:graphicFrameMk id="13" creationId="{45D12345-D5E7-36EE-07F3-46AEA75C2E6D}"/>
          </ac:graphicFrameMkLst>
        </pc:graphicFrameChg>
      </pc:sldChg>
      <pc:sldChg chg="addSp delSp modSp new mod">
        <pc:chgData name="Stark, Brielle Caserta" userId="df05982f-5fb5-4646-a7d4-1df4903beecc" providerId="ADAL" clId="{38A36099-25DB-438D-8F1E-CC8B1FE921F8}" dt="2023-06-06T17:30:45.077" v="1489" actId="14100"/>
        <pc:sldMkLst>
          <pc:docMk/>
          <pc:sldMk cId="990774005" sldId="347"/>
        </pc:sldMkLst>
        <pc:spChg chg="mod">
          <ac:chgData name="Stark, Brielle Caserta" userId="df05982f-5fb5-4646-a7d4-1df4903beecc" providerId="ADAL" clId="{38A36099-25DB-438D-8F1E-CC8B1FE921F8}" dt="2023-06-06T17:30:39.284" v="1487" actId="20577"/>
          <ac:spMkLst>
            <pc:docMk/>
            <pc:sldMk cId="990774005" sldId="347"/>
            <ac:spMk id="2" creationId="{B492C346-A279-CE7B-B32D-6374D529F4DA}"/>
          </ac:spMkLst>
        </pc:spChg>
        <pc:spChg chg="del">
          <ac:chgData name="Stark, Brielle Caserta" userId="df05982f-5fb5-4646-a7d4-1df4903beecc" providerId="ADAL" clId="{38A36099-25DB-438D-8F1E-CC8B1FE921F8}" dt="2023-06-05T18:52:00.802" v="321" actId="931"/>
          <ac:spMkLst>
            <pc:docMk/>
            <pc:sldMk cId="990774005" sldId="347"/>
            <ac:spMk id="3" creationId="{E85AB1C1-2A06-AF85-6AD6-1EADE8E9B2F9}"/>
          </ac:spMkLst>
        </pc:spChg>
        <pc:spChg chg="add mod">
          <ac:chgData name="Stark, Brielle Caserta" userId="df05982f-5fb5-4646-a7d4-1df4903beecc" providerId="ADAL" clId="{38A36099-25DB-438D-8F1E-CC8B1FE921F8}" dt="2023-06-06T17:30:30.125" v="1483" actId="478"/>
          <ac:spMkLst>
            <pc:docMk/>
            <pc:sldMk cId="990774005" sldId="347"/>
            <ac:spMk id="6" creationId="{EE904A00-989F-E82B-7B0B-B0B2F473BA39}"/>
          </ac:spMkLst>
        </pc:spChg>
        <pc:graphicFrameChg chg="add mod">
          <ac:chgData name="Stark, Brielle Caserta" userId="df05982f-5fb5-4646-a7d4-1df4903beecc" providerId="ADAL" clId="{38A36099-25DB-438D-8F1E-CC8B1FE921F8}" dt="2023-06-06T17:25:07.029" v="1377"/>
          <ac:graphicFrameMkLst>
            <pc:docMk/>
            <pc:sldMk cId="990774005" sldId="347"/>
            <ac:graphicFrameMk id="3" creationId="{569F8603-B4B2-C658-70E5-544736C83708}"/>
          </ac:graphicFrameMkLst>
        </pc:graphicFrameChg>
        <pc:picChg chg="add del mod">
          <ac:chgData name="Stark, Brielle Caserta" userId="df05982f-5fb5-4646-a7d4-1df4903beecc" providerId="ADAL" clId="{38A36099-25DB-438D-8F1E-CC8B1FE921F8}" dt="2023-06-06T17:30:30.125" v="1483" actId="478"/>
          <ac:picMkLst>
            <pc:docMk/>
            <pc:sldMk cId="990774005" sldId="347"/>
            <ac:picMk id="5" creationId="{D33DD6F8-FB96-1D36-1EFA-A5016017E24F}"/>
          </ac:picMkLst>
        </pc:picChg>
        <pc:picChg chg="add mod">
          <ac:chgData name="Stark, Brielle Caserta" userId="df05982f-5fb5-4646-a7d4-1df4903beecc" providerId="ADAL" clId="{38A36099-25DB-438D-8F1E-CC8B1FE921F8}" dt="2023-06-06T17:30:35.309" v="1484" actId="1076"/>
          <ac:picMkLst>
            <pc:docMk/>
            <pc:sldMk cId="990774005" sldId="347"/>
            <ac:picMk id="7" creationId="{73A1A66D-17DC-EA1D-37F0-501353B6C509}"/>
          </ac:picMkLst>
        </pc:picChg>
        <pc:picChg chg="add del mod">
          <ac:chgData name="Stark, Brielle Caserta" userId="df05982f-5fb5-4646-a7d4-1df4903beecc" providerId="ADAL" clId="{38A36099-25DB-438D-8F1E-CC8B1FE921F8}" dt="2023-06-06T17:30:45.077" v="1489" actId="14100"/>
          <ac:picMkLst>
            <pc:docMk/>
            <pc:sldMk cId="990774005" sldId="347"/>
            <ac:picMk id="9" creationId="{9A979C8C-A4CE-E469-E9D0-61CDDC62D3EA}"/>
          </ac:picMkLst>
        </pc:picChg>
      </pc:sldChg>
      <pc:sldChg chg="addSp delSp modSp new mod modAnim">
        <pc:chgData name="Stark, Brielle Caserta" userId="df05982f-5fb5-4646-a7d4-1df4903beecc" providerId="ADAL" clId="{38A36099-25DB-438D-8F1E-CC8B1FE921F8}" dt="2023-06-06T17:40:25.548" v="2251" actId="20577"/>
        <pc:sldMkLst>
          <pc:docMk/>
          <pc:sldMk cId="258595288" sldId="348"/>
        </pc:sldMkLst>
        <pc:spChg chg="mod">
          <ac:chgData name="Stark, Brielle Caserta" userId="df05982f-5fb5-4646-a7d4-1df4903beecc" providerId="ADAL" clId="{38A36099-25DB-438D-8F1E-CC8B1FE921F8}" dt="2023-06-06T17:40:25.548" v="2251" actId="20577"/>
          <ac:spMkLst>
            <pc:docMk/>
            <pc:sldMk cId="258595288" sldId="348"/>
            <ac:spMk id="2" creationId="{3F9A35DA-8F9A-1E25-08D2-25F4CCD87BCD}"/>
          </ac:spMkLst>
        </pc:spChg>
        <pc:spChg chg="del">
          <ac:chgData name="Stark, Brielle Caserta" userId="df05982f-5fb5-4646-a7d4-1df4903beecc" providerId="ADAL" clId="{38A36099-25DB-438D-8F1E-CC8B1FE921F8}" dt="2023-06-05T18:53:56.989" v="332" actId="931"/>
          <ac:spMkLst>
            <pc:docMk/>
            <pc:sldMk cId="258595288" sldId="348"/>
            <ac:spMk id="3" creationId="{2F9CAB55-2428-1BFB-4D97-D2A1F8DA8024}"/>
          </ac:spMkLst>
        </pc:spChg>
        <pc:spChg chg="add mod">
          <ac:chgData name="Stark, Brielle Caserta" userId="df05982f-5fb5-4646-a7d4-1df4903beecc" providerId="ADAL" clId="{38A36099-25DB-438D-8F1E-CC8B1FE921F8}" dt="2023-06-06T17:32:28.070" v="1622" actId="1076"/>
          <ac:spMkLst>
            <pc:docMk/>
            <pc:sldMk cId="258595288" sldId="348"/>
            <ac:spMk id="4" creationId="{3EF0D4AA-A1CC-AA45-F054-15B30E25BB9B}"/>
          </ac:spMkLst>
        </pc:spChg>
        <pc:spChg chg="add mod">
          <ac:chgData name="Stark, Brielle Caserta" userId="df05982f-5fb5-4646-a7d4-1df4903beecc" providerId="ADAL" clId="{38A36099-25DB-438D-8F1E-CC8B1FE921F8}" dt="2023-06-06T17:32:11.934" v="1586" actId="122"/>
          <ac:spMkLst>
            <pc:docMk/>
            <pc:sldMk cId="258595288" sldId="348"/>
            <ac:spMk id="6" creationId="{B877A297-FB79-3295-D08B-848297B7856F}"/>
          </ac:spMkLst>
        </pc:spChg>
        <pc:spChg chg="add mod">
          <ac:chgData name="Stark, Brielle Caserta" userId="df05982f-5fb5-4646-a7d4-1df4903beecc" providerId="ADAL" clId="{38A36099-25DB-438D-8F1E-CC8B1FE921F8}" dt="2023-06-06T17:32:45.941" v="1687" actId="1076"/>
          <ac:spMkLst>
            <pc:docMk/>
            <pc:sldMk cId="258595288" sldId="348"/>
            <ac:spMk id="7" creationId="{8774CD14-6539-4C99-8297-164BA91F37EF}"/>
          </ac:spMkLst>
        </pc:spChg>
        <pc:spChg chg="add mod">
          <ac:chgData name="Stark, Brielle Caserta" userId="df05982f-5fb5-4646-a7d4-1df4903beecc" providerId="ADAL" clId="{38A36099-25DB-438D-8F1E-CC8B1FE921F8}" dt="2023-06-06T17:33:38.686" v="1726" actId="1076"/>
          <ac:spMkLst>
            <pc:docMk/>
            <pc:sldMk cId="258595288" sldId="348"/>
            <ac:spMk id="11" creationId="{0DAF90FE-943F-D30A-D22D-FC0AEE4CC872}"/>
          </ac:spMkLst>
        </pc:spChg>
        <pc:spChg chg="add mod">
          <ac:chgData name="Stark, Brielle Caserta" userId="df05982f-5fb5-4646-a7d4-1df4903beecc" providerId="ADAL" clId="{38A36099-25DB-438D-8F1E-CC8B1FE921F8}" dt="2023-06-06T17:34:35.565" v="1867" actId="207"/>
          <ac:spMkLst>
            <pc:docMk/>
            <pc:sldMk cId="258595288" sldId="348"/>
            <ac:spMk id="12" creationId="{42B06797-E10C-9BD1-16E4-E8E2C8F1465C}"/>
          </ac:spMkLst>
        </pc:spChg>
        <pc:spChg chg="add mod">
          <ac:chgData name="Stark, Brielle Caserta" userId="df05982f-5fb5-4646-a7d4-1df4903beecc" providerId="ADAL" clId="{38A36099-25DB-438D-8F1E-CC8B1FE921F8}" dt="2023-06-06T17:38:04.036" v="2188" actId="20577"/>
          <ac:spMkLst>
            <pc:docMk/>
            <pc:sldMk cId="258595288" sldId="348"/>
            <ac:spMk id="13" creationId="{9CFEFE79-99BD-2A4C-FEE4-AD1F1B4DAA50}"/>
          </ac:spMkLst>
        </pc:spChg>
        <pc:spChg chg="add mod">
          <ac:chgData name="Stark, Brielle Caserta" userId="df05982f-5fb5-4646-a7d4-1df4903beecc" providerId="ADAL" clId="{38A36099-25DB-438D-8F1E-CC8B1FE921F8}" dt="2023-06-06T17:36:53.988" v="2157" actId="20577"/>
          <ac:spMkLst>
            <pc:docMk/>
            <pc:sldMk cId="258595288" sldId="348"/>
            <ac:spMk id="14" creationId="{463FBFCE-8315-766B-4744-D2E3A6F00D14}"/>
          </ac:spMkLst>
        </pc:spChg>
        <pc:spChg chg="add mod">
          <ac:chgData name="Stark, Brielle Caserta" userId="df05982f-5fb5-4646-a7d4-1df4903beecc" providerId="ADAL" clId="{38A36099-25DB-438D-8F1E-CC8B1FE921F8}" dt="2023-06-06T17:36:10.068" v="2039" actId="14100"/>
          <ac:spMkLst>
            <pc:docMk/>
            <pc:sldMk cId="258595288" sldId="348"/>
            <ac:spMk id="15" creationId="{CBA9AAE3-710C-BE5F-5BCF-7C20544D4B28}"/>
          </ac:spMkLst>
        </pc:spChg>
        <pc:spChg chg="add mod">
          <ac:chgData name="Stark, Brielle Caserta" userId="df05982f-5fb5-4646-a7d4-1df4903beecc" providerId="ADAL" clId="{38A36099-25DB-438D-8F1E-CC8B1FE921F8}" dt="2023-06-06T17:39:52.492" v="2231" actId="164"/>
          <ac:spMkLst>
            <pc:docMk/>
            <pc:sldMk cId="258595288" sldId="348"/>
            <ac:spMk id="16" creationId="{B4804E83-CE68-CF0B-D037-A93F151F0B1A}"/>
          </ac:spMkLst>
        </pc:spChg>
        <pc:spChg chg="add mod">
          <ac:chgData name="Stark, Brielle Caserta" userId="df05982f-5fb5-4646-a7d4-1df4903beecc" providerId="ADAL" clId="{38A36099-25DB-438D-8F1E-CC8B1FE921F8}" dt="2023-06-06T17:39:52.492" v="2231" actId="164"/>
          <ac:spMkLst>
            <pc:docMk/>
            <pc:sldMk cId="258595288" sldId="348"/>
            <ac:spMk id="17" creationId="{E42A6671-1289-956D-928B-77C69F7F40F6}"/>
          </ac:spMkLst>
        </pc:spChg>
        <pc:grpChg chg="add mod">
          <ac:chgData name="Stark, Brielle Caserta" userId="df05982f-5fb5-4646-a7d4-1df4903beecc" providerId="ADAL" clId="{38A36099-25DB-438D-8F1E-CC8B1FE921F8}" dt="2023-06-06T17:39:52.492" v="2231" actId="164"/>
          <ac:grpSpMkLst>
            <pc:docMk/>
            <pc:sldMk cId="258595288" sldId="348"/>
            <ac:grpSpMk id="18" creationId="{28A594C1-2061-08CC-F13A-CC8C0DA3F1B8}"/>
          </ac:grpSpMkLst>
        </pc:grpChg>
        <pc:graphicFrameChg chg="add mod">
          <ac:chgData name="Stark, Brielle Caserta" userId="df05982f-5fb5-4646-a7d4-1df4903beecc" providerId="ADAL" clId="{38A36099-25DB-438D-8F1E-CC8B1FE921F8}" dt="2023-06-06T17:25:09.495" v="1378"/>
          <ac:graphicFrameMkLst>
            <pc:docMk/>
            <pc:sldMk cId="258595288" sldId="348"/>
            <ac:graphicFrameMk id="3" creationId="{0F07725A-6D28-A280-72F6-EDF1986FDB1F}"/>
          </ac:graphicFrameMkLst>
        </pc:graphicFrameChg>
        <pc:picChg chg="add mod ord">
          <ac:chgData name="Stark, Brielle Caserta" userId="df05982f-5fb5-4646-a7d4-1df4903beecc" providerId="ADAL" clId="{38A36099-25DB-438D-8F1E-CC8B1FE921F8}" dt="2023-06-06T17:39:10.148" v="2224" actId="1076"/>
          <ac:picMkLst>
            <pc:docMk/>
            <pc:sldMk cId="258595288" sldId="348"/>
            <ac:picMk id="5" creationId="{46BB8A28-8756-6EF8-F0D3-C7FE99EA5FFF}"/>
          </ac:picMkLst>
        </pc:picChg>
        <pc:cxnChg chg="add mod">
          <ac:chgData name="Stark, Brielle Caserta" userId="df05982f-5fb5-4646-a7d4-1df4903beecc" providerId="ADAL" clId="{38A36099-25DB-438D-8F1E-CC8B1FE921F8}" dt="2023-06-06T17:33:08.973" v="1690" actId="208"/>
          <ac:cxnSpMkLst>
            <pc:docMk/>
            <pc:sldMk cId="258595288" sldId="348"/>
            <ac:cxnSpMk id="9" creationId="{0505124A-20F6-3B9D-83C3-7371E9A8E25A}"/>
          </ac:cxnSpMkLst>
        </pc:cxnChg>
      </pc:sldChg>
      <pc:sldChg chg="addSp delSp modSp new mod">
        <pc:chgData name="Stark, Brielle Caserta" userId="df05982f-5fb5-4646-a7d4-1df4903beecc" providerId="ADAL" clId="{38A36099-25DB-438D-8F1E-CC8B1FE921F8}" dt="2023-06-06T17:40:49.570" v="2254" actId="1076"/>
        <pc:sldMkLst>
          <pc:docMk/>
          <pc:sldMk cId="2132058791" sldId="349"/>
        </pc:sldMkLst>
        <pc:spChg chg="del">
          <ac:chgData name="Stark, Brielle Caserta" userId="df05982f-5fb5-4646-a7d4-1df4903beecc" providerId="ADAL" clId="{38A36099-25DB-438D-8F1E-CC8B1FE921F8}" dt="2023-06-05T19:02:05.650" v="459" actId="931"/>
          <ac:spMkLst>
            <pc:docMk/>
            <pc:sldMk cId="2132058791" sldId="349"/>
            <ac:spMk id="3" creationId="{B6D5639F-8B39-7479-794E-DA2B3FBFCF44}"/>
          </ac:spMkLst>
        </pc:spChg>
        <pc:graphicFrameChg chg="add mod">
          <ac:chgData name="Stark, Brielle Caserta" userId="df05982f-5fb5-4646-a7d4-1df4903beecc" providerId="ADAL" clId="{38A36099-25DB-438D-8F1E-CC8B1FE921F8}" dt="2023-06-06T17:25:13.951" v="1380"/>
          <ac:graphicFrameMkLst>
            <pc:docMk/>
            <pc:sldMk cId="2132058791" sldId="349"/>
            <ac:graphicFrameMk id="3" creationId="{161DFBFB-D3D4-06D8-9192-975322C339F3}"/>
          </ac:graphicFrameMkLst>
        </pc:graphicFrameChg>
        <pc:picChg chg="add mod">
          <ac:chgData name="Stark, Brielle Caserta" userId="df05982f-5fb5-4646-a7d4-1df4903beecc" providerId="ADAL" clId="{38A36099-25DB-438D-8F1E-CC8B1FE921F8}" dt="2023-06-06T17:40:49.570" v="2254" actId="1076"/>
          <ac:picMkLst>
            <pc:docMk/>
            <pc:sldMk cId="2132058791" sldId="349"/>
            <ac:picMk id="5" creationId="{AA57D298-18F9-EBE9-8F53-D84F78321CC6}"/>
          </ac:picMkLst>
        </pc:picChg>
      </pc:sldChg>
      <pc:sldChg chg="addSp delSp modSp add mod">
        <pc:chgData name="Stark, Brielle Caserta" userId="df05982f-5fb5-4646-a7d4-1df4903beecc" providerId="ADAL" clId="{38A36099-25DB-438D-8F1E-CC8B1FE921F8}" dt="2023-06-06T23:09:44.039" v="2414" actId="20577"/>
        <pc:sldMkLst>
          <pc:docMk/>
          <pc:sldMk cId="1742410520" sldId="350"/>
        </pc:sldMkLst>
        <pc:spChg chg="mod">
          <ac:chgData name="Stark, Brielle Caserta" userId="df05982f-5fb5-4646-a7d4-1df4903beecc" providerId="ADAL" clId="{38A36099-25DB-438D-8F1E-CC8B1FE921F8}" dt="2023-06-06T23:09:44.039" v="2414" actId="20577"/>
          <ac:spMkLst>
            <pc:docMk/>
            <pc:sldMk cId="1742410520" sldId="350"/>
            <ac:spMk id="3" creationId="{E1560665-FBA3-8C87-9575-ECD5168401A3}"/>
          </ac:spMkLst>
        </pc:spChg>
        <pc:graphicFrameChg chg="add mod">
          <ac:chgData name="Stark, Brielle Caserta" userId="df05982f-5fb5-4646-a7d4-1df4903beecc" providerId="ADAL" clId="{38A36099-25DB-438D-8F1E-CC8B1FE921F8}" dt="2023-06-06T17:25:19.588" v="1382"/>
          <ac:graphicFrameMkLst>
            <pc:docMk/>
            <pc:sldMk cId="1742410520" sldId="350"/>
            <ac:graphicFrameMk id="4" creationId="{73F37F4D-A5B1-0ABB-BC94-196E39966D9E}"/>
          </ac:graphicFrameMkLst>
        </pc:graphicFrameChg>
        <pc:picChg chg="del">
          <ac:chgData name="Stark, Brielle Caserta" userId="df05982f-5fb5-4646-a7d4-1df4903beecc" providerId="ADAL" clId="{38A36099-25DB-438D-8F1E-CC8B1FE921F8}" dt="2023-06-05T19:03:11.395" v="463" actId="478"/>
          <ac:picMkLst>
            <pc:docMk/>
            <pc:sldMk cId="1742410520" sldId="350"/>
            <ac:picMk id="5" creationId="{802C5D3B-569F-2CD4-E990-49CD4D791DE8}"/>
          </ac:picMkLst>
        </pc:picChg>
        <pc:picChg chg="add del mod">
          <ac:chgData name="Stark, Brielle Caserta" userId="df05982f-5fb5-4646-a7d4-1df4903beecc" providerId="ADAL" clId="{38A36099-25DB-438D-8F1E-CC8B1FE921F8}" dt="2023-06-05T19:04:19.130" v="540" actId="478"/>
          <ac:picMkLst>
            <pc:docMk/>
            <pc:sldMk cId="1742410520" sldId="350"/>
            <ac:picMk id="6" creationId="{F4D84C0B-F67E-4C4E-8D3B-CE7CC92C5582}"/>
          </ac:picMkLst>
        </pc:picChg>
        <pc:picChg chg="add mod">
          <ac:chgData name="Stark, Brielle Caserta" userId="df05982f-5fb5-4646-a7d4-1df4903beecc" providerId="ADAL" clId="{38A36099-25DB-438D-8F1E-CC8B1FE921F8}" dt="2023-06-05T19:05:24.191" v="551" actId="1076"/>
          <ac:picMkLst>
            <pc:docMk/>
            <pc:sldMk cId="1742410520" sldId="350"/>
            <ac:picMk id="10" creationId="{AD993C39-8677-EC39-9A03-4F69718B63A1}"/>
          </ac:picMkLst>
        </pc:picChg>
        <pc:picChg chg="add mod">
          <ac:chgData name="Stark, Brielle Caserta" userId="df05982f-5fb5-4646-a7d4-1df4903beecc" providerId="ADAL" clId="{38A36099-25DB-438D-8F1E-CC8B1FE921F8}" dt="2023-06-06T17:25:22.813" v="1383" actId="1076"/>
          <ac:picMkLst>
            <pc:docMk/>
            <pc:sldMk cId="1742410520" sldId="350"/>
            <ac:picMk id="14" creationId="{E895C01C-4694-6535-688E-1BE68AD8F1B1}"/>
          </ac:picMkLst>
        </pc:picChg>
        <pc:cxnChg chg="del">
          <ac:chgData name="Stark, Brielle Caserta" userId="df05982f-5fb5-4646-a7d4-1df4903beecc" providerId="ADAL" clId="{38A36099-25DB-438D-8F1E-CC8B1FE921F8}" dt="2023-06-05T19:03:31.063" v="533" actId="478"/>
          <ac:cxnSpMkLst>
            <pc:docMk/>
            <pc:sldMk cId="1742410520" sldId="350"/>
            <ac:cxnSpMk id="7" creationId="{4490F5A8-C5FD-1392-663D-E6FD93B015B6}"/>
          </ac:cxnSpMkLst>
        </pc:cxnChg>
        <pc:cxnChg chg="del">
          <ac:chgData name="Stark, Brielle Caserta" userId="df05982f-5fb5-4646-a7d4-1df4903beecc" providerId="ADAL" clId="{38A36099-25DB-438D-8F1E-CC8B1FE921F8}" dt="2023-06-05T19:03:31.063" v="533" actId="478"/>
          <ac:cxnSpMkLst>
            <pc:docMk/>
            <pc:sldMk cId="1742410520" sldId="350"/>
            <ac:cxnSpMk id="8" creationId="{7EB5A77D-3C23-12A3-6AE6-942E3AB09DD0}"/>
          </ac:cxnSpMkLst>
        </pc:cxnChg>
        <pc:cxnChg chg="del">
          <ac:chgData name="Stark, Brielle Caserta" userId="df05982f-5fb5-4646-a7d4-1df4903beecc" providerId="ADAL" clId="{38A36099-25DB-438D-8F1E-CC8B1FE921F8}" dt="2023-06-05T19:03:31.063" v="533" actId="478"/>
          <ac:cxnSpMkLst>
            <pc:docMk/>
            <pc:sldMk cId="1742410520" sldId="350"/>
            <ac:cxnSpMk id="11" creationId="{E12181F0-0015-C39B-82B1-804D9718F3D2}"/>
          </ac:cxnSpMkLst>
        </pc:cxnChg>
        <pc:cxnChg chg="del">
          <ac:chgData name="Stark, Brielle Caserta" userId="df05982f-5fb5-4646-a7d4-1df4903beecc" providerId="ADAL" clId="{38A36099-25DB-438D-8F1E-CC8B1FE921F8}" dt="2023-06-05T19:03:31.063" v="533" actId="478"/>
          <ac:cxnSpMkLst>
            <pc:docMk/>
            <pc:sldMk cId="1742410520" sldId="350"/>
            <ac:cxnSpMk id="13" creationId="{3B651419-2DA3-8D17-5B8B-5C561E02162D}"/>
          </ac:cxnSpMkLst>
        </pc:cxnChg>
      </pc:sldChg>
      <pc:sldChg chg="addSp delSp modSp new mod ord">
        <pc:chgData name="Stark, Brielle Caserta" userId="df05982f-5fb5-4646-a7d4-1df4903beecc" providerId="ADAL" clId="{38A36099-25DB-438D-8F1E-CC8B1FE921F8}" dt="2023-06-06T23:11:28.056" v="2473" actId="20577"/>
        <pc:sldMkLst>
          <pc:docMk/>
          <pc:sldMk cId="3247789015" sldId="351"/>
        </pc:sldMkLst>
        <pc:spChg chg="mod">
          <ac:chgData name="Stark, Brielle Caserta" userId="df05982f-5fb5-4646-a7d4-1df4903beecc" providerId="ADAL" clId="{38A36099-25DB-438D-8F1E-CC8B1FE921F8}" dt="2023-06-06T17:41:31.331" v="2297" actId="20577"/>
          <ac:spMkLst>
            <pc:docMk/>
            <pc:sldMk cId="3247789015" sldId="351"/>
            <ac:spMk id="2" creationId="{C88380BA-3A4F-5D25-684C-B89520A87F0D}"/>
          </ac:spMkLst>
        </pc:spChg>
        <pc:spChg chg="del">
          <ac:chgData name="Stark, Brielle Caserta" userId="df05982f-5fb5-4646-a7d4-1df4903beecc" providerId="ADAL" clId="{38A36099-25DB-438D-8F1E-CC8B1FE921F8}" dt="2023-06-05T19:06:06.818" v="553" actId="931"/>
          <ac:spMkLst>
            <pc:docMk/>
            <pc:sldMk cId="3247789015" sldId="351"/>
            <ac:spMk id="3" creationId="{DB2BEA98-9FD0-0EB3-6164-948A877A5A93}"/>
          </ac:spMkLst>
        </pc:spChg>
        <pc:spChg chg="add mod">
          <ac:chgData name="Stark, Brielle Caserta" userId="df05982f-5fb5-4646-a7d4-1df4903beecc" providerId="ADAL" clId="{38A36099-25DB-438D-8F1E-CC8B1FE921F8}" dt="2023-06-06T23:10:29.123" v="2438" actId="207"/>
          <ac:spMkLst>
            <pc:docMk/>
            <pc:sldMk cId="3247789015" sldId="351"/>
            <ac:spMk id="4" creationId="{1E9C7C90-F8CE-4950-BAA4-A40A643FB1D5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6" creationId="{1BD2C791-4C33-533E-1548-1B7710536B92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7" creationId="{C0488BEF-54EA-B802-F0BA-DD36BB03DFAC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8" creationId="{3EE25D8D-378A-5E8A-69EB-3547631E6249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9" creationId="{E1B0ECCF-2E5A-E24A-8445-88CF287BDFAC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10" creationId="{13436D33-DC67-91EF-CD32-50E354463E51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11" creationId="{60CB9812-C2C4-8855-D01B-2A6EC7DB4A0E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12" creationId="{E473C83E-654D-FF58-446D-B575BA9BC4B5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13" creationId="{FB5D778F-8459-C1C4-8A08-8A5BD127AF8B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14" creationId="{BB6F270D-1BC1-D882-D106-180BC106EC64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15" creationId="{7370B3A3-1859-7CDA-7208-19B57831CECE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16" creationId="{E7819321-963D-91C4-37D6-2E64F5155CE7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17" creationId="{E4A1EF23-A5B7-2A01-5203-AF49AF9D0D8E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18" creationId="{FB479798-9A4C-AC63-1A0D-CA8206B95355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19" creationId="{3C4497D8-DFEE-6040-7493-B58F4D957C5D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20" creationId="{78ED7DCB-D5D2-6C8B-A5A7-6BD5BDAAD3D2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21" creationId="{939A2D26-7D76-3FCA-BE29-D87CA3A5E188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22" creationId="{580C40D0-8311-37E8-90B4-A61714B511E2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23" creationId="{49613767-7313-65BA-FD54-58B8BF93E9D3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24" creationId="{64E2A684-0E33-DB27-F7D1-787936E7B0AB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25" creationId="{F09FA9CA-57EF-EA90-9BED-DC8E8A3C7655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26" creationId="{485F734F-D42B-AE8B-1D6F-11EF993F8473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27" creationId="{342C1429-90A4-7815-282F-AFBFF729F7FB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28" creationId="{AFB18812-E1ED-0ACA-D398-9271A3704D33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29" creationId="{2D4465BA-0737-8AC1-8B0F-95F9632593F1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30" creationId="{A1196255-671A-6EF8-284A-E99ECC60FA4B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31" creationId="{D197897E-E799-7EF6-6EB6-53807EF5355A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32" creationId="{85F5A7C8-D563-C28B-16FE-A50A74247B72}"/>
          </ac:spMkLst>
        </pc:spChg>
        <pc:spChg chg="add mod">
          <ac:chgData name="Stark, Brielle Caserta" userId="df05982f-5fb5-4646-a7d4-1df4903beecc" providerId="ADAL" clId="{38A36099-25DB-438D-8F1E-CC8B1FE921F8}" dt="2023-06-06T15:44:37.378" v="1121" actId="1076"/>
          <ac:spMkLst>
            <pc:docMk/>
            <pc:sldMk cId="3247789015" sldId="351"/>
            <ac:spMk id="33" creationId="{D1217CB5-FF11-57A5-ED9B-8BFC4739F94F}"/>
          </ac:spMkLst>
        </pc:spChg>
        <pc:spChg chg="add mod">
          <ac:chgData name="Stark, Brielle Caserta" userId="df05982f-5fb5-4646-a7d4-1df4903beecc" providerId="ADAL" clId="{38A36099-25DB-438D-8F1E-CC8B1FE921F8}" dt="2023-06-06T23:11:01.764" v="2455" actId="20577"/>
          <ac:spMkLst>
            <pc:docMk/>
            <pc:sldMk cId="3247789015" sldId="351"/>
            <ac:spMk id="34" creationId="{03E4F0EB-3B88-34A8-A132-61C367327954}"/>
          </ac:spMkLst>
        </pc:spChg>
        <pc:spChg chg="add mod">
          <ac:chgData name="Stark, Brielle Caserta" userId="df05982f-5fb5-4646-a7d4-1df4903beecc" providerId="ADAL" clId="{38A36099-25DB-438D-8F1E-CC8B1FE921F8}" dt="2023-06-06T17:25:41.565" v="1389" actId="1076"/>
          <ac:spMkLst>
            <pc:docMk/>
            <pc:sldMk cId="3247789015" sldId="351"/>
            <ac:spMk id="35" creationId="{214B9FAC-5A43-3823-6002-7DA3F62DE451}"/>
          </ac:spMkLst>
        </pc:spChg>
        <pc:spChg chg="add mod">
          <ac:chgData name="Stark, Brielle Caserta" userId="df05982f-5fb5-4646-a7d4-1df4903beecc" providerId="ADAL" clId="{38A36099-25DB-438D-8F1E-CC8B1FE921F8}" dt="2023-06-06T23:11:28.056" v="2473" actId="20577"/>
          <ac:spMkLst>
            <pc:docMk/>
            <pc:sldMk cId="3247789015" sldId="351"/>
            <ac:spMk id="36" creationId="{4C3B49BC-BF4B-1623-403C-9AA890DA9C0E}"/>
          </ac:spMkLst>
        </pc:spChg>
        <pc:graphicFrameChg chg="add mod">
          <ac:chgData name="Stark, Brielle Caserta" userId="df05982f-5fb5-4646-a7d4-1df4903beecc" providerId="ADAL" clId="{38A36099-25DB-438D-8F1E-CC8B1FE921F8}" dt="2023-06-06T17:25:27.936" v="1385"/>
          <ac:graphicFrameMkLst>
            <pc:docMk/>
            <pc:sldMk cId="3247789015" sldId="351"/>
            <ac:graphicFrameMk id="3" creationId="{6940192D-8254-E78C-5713-0895D9709DB2}"/>
          </ac:graphicFrameMkLst>
        </pc:graphicFrameChg>
        <pc:graphicFrameChg chg="add del mod modGraphic">
          <ac:chgData name="Stark, Brielle Caserta" userId="df05982f-5fb5-4646-a7d4-1df4903beecc" providerId="ADAL" clId="{38A36099-25DB-438D-8F1E-CC8B1FE921F8}" dt="2023-06-06T15:42:56.443" v="737" actId="478"/>
          <ac:graphicFrameMkLst>
            <pc:docMk/>
            <pc:sldMk cId="3247789015" sldId="351"/>
            <ac:graphicFrameMk id="34" creationId="{B9A6F122-C7E1-65DA-D684-F99A92FCAD52}"/>
          </ac:graphicFrameMkLst>
        </pc:graphicFrameChg>
        <pc:picChg chg="add mod">
          <ac:chgData name="Stark, Brielle Caserta" userId="df05982f-5fb5-4646-a7d4-1df4903beecc" providerId="ADAL" clId="{38A36099-25DB-438D-8F1E-CC8B1FE921F8}" dt="2023-06-06T15:44:37.378" v="1121" actId="1076"/>
          <ac:picMkLst>
            <pc:docMk/>
            <pc:sldMk cId="3247789015" sldId="351"/>
            <ac:picMk id="5" creationId="{2B9EEA48-BA7E-1EBB-1596-8EAD0D537E9D}"/>
          </ac:picMkLst>
        </pc:picChg>
      </pc:sldChg>
      <pc:sldChg chg="addSp modSp new mod">
        <pc:chgData name="Stark, Brielle Caserta" userId="df05982f-5fb5-4646-a7d4-1df4903beecc" providerId="ADAL" clId="{38A36099-25DB-438D-8F1E-CC8B1FE921F8}" dt="2023-06-06T17:30:07.880" v="1482" actId="1076"/>
        <pc:sldMkLst>
          <pc:docMk/>
          <pc:sldMk cId="2779193048" sldId="352"/>
        </pc:sldMkLst>
        <pc:graphicFrameChg chg="add mod">
          <ac:chgData name="Stark, Brielle Caserta" userId="df05982f-5fb5-4646-a7d4-1df4903beecc" providerId="ADAL" clId="{38A36099-25DB-438D-8F1E-CC8B1FE921F8}" dt="2023-06-06T17:30:05.454" v="1481"/>
          <ac:graphicFrameMkLst>
            <pc:docMk/>
            <pc:sldMk cId="2779193048" sldId="352"/>
            <ac:graphicFrameMk id="5" creationId="{0CEFC14F-E927-5FE8-0ED4-DEA8FBA039EC}"/>
          </ac:graphicFrameMkLst>
        </pc:graphicFrameChg>
        <pc:picChg chg="add mod">
          <ac:chgData name="Stark, Brielle Caserta" userId="df05982f-5fb5-4646-a7d4-1df4903beecc" providerId="ADAL" clId="{38A36099-25DB-438D-8F1E-CC8B1FE921F8}" dt="2023-06-06T17:30:07.880" v="1482" actId="1076"/>
          <ac:picMkLst>
            <pc:docMk/>
            <pc:sldMk cId="2779193048" sldId="352"/>
            <ac:picMk id="4" creationId="{41D4B907-2645-EFF9-5E08-FE94806F3F8F}"/>
          </ac:picMkLst>
        </pc:picChg>
      </pc:sldChg>
      <pc:sldChg chg="new del">
        <pc:chgData name="Stark, Brielle Caserta" userId="df05982f-5fb5-4646-a7d4-1df4903beecc" providerId="ADAL" clId="{38A36099-25DB-438D-8F1E-CC8B1FE921F8}" dt="2023-06-06T17:25:26.654" v="1384" actId="47"/>
        <pc:sldMkLst>
          <pc:docMk/>
          <pc:sldMk cId="4164084702" sldId="352"/>
        </pc:sldMkLst>
      </pc:sldChg>
      <pc:sldChg chg="addSp modSp new mod setBg">
        <pc:chgData name="Stark, Brielle Caserta" userId="df05982f-5fb5-4646-a7d4-1df4903beecc" providerId="ADAL" clId="{38A36099-25DB-438D-8F1E-CC8B1FE921F8}" dt="2023-06-07T16:20:48.447" v="2755" actId="26606"/>
        <pc:sldMkLst>
          <pc:docMk/>
          <pc:sldMk cId="3838832127" sldId="353"/>
        </pc:sldMkLst>
        <pc:spChg chg="mod">
          <ac:chgData name="Stark, Brielle Caserta" userId="df05982f-5fb5-4646-a7d4-1df4903beecc" providerId="ADAL" clId="{38A36099-25DB-438D-8F1E-CC8B1FE921F8}" dt="2023-06-07T16:20:48.447" v="2755" actId="26606"/>
          <ac:spMkLst>
            <pc:docMk/>
            <pc:sldMk cId="3838832127" sldId="353"/>
            <ac:spMk id="2" creationId="{86F2A2BE-EA20-67C6-A529-8310FD04BA88}"/>
          </ac:spMkLst>
        </pc:spChg>
        <pc:spChg chg="mod">
          <ac:chgData name="Stark, Brielle Caserta" userId="df05982f-5fb5-4646-a7d4-1df4903beecc" providerId="ADAL" clId="{38A36099-25DB-438D-8F1E-CC8B1FE921F8}" dt="2023-06-07T16:20:48.447" v="2755" actId="26606"/>
          <ac:spMkLst>
            <pc:docMk/>
            <pc:sldMk cId="3838832127" sldId="353"/>
            <ac:spMk id="3" creationId="{42EB6B08-DF82-51D2-8686-3B9DD6ADB784}"/>
          </ac:spMkLst>
        </pc:spChg>
        <pc:spChg chg="add">
          <ac:chgData name="Stark, Brielle Caserta" userId="df05982f-5fb5-4646-a7d4-1df4903beecc" providerId="ADAL" clId="{38A36099-25DB-438D-8F1E-CC8B1FE921F8}" dt="2023-06-07T16:20:48.447" v="2755" actId="26606"/>
          <ac:spMkLst>
            <pc:docMk/>
            <pc:sldMk cId="3838832127" sldId="353"/>
            <ac:spMk id="9" creationId="{79BB35BC-D5C2-4C8B-A22A-A71E6191913B}"/>
          </ac:spMkLst>
        </pc:spChg>
        <pc:picChg chg="add">
          <ac:chgData name="Stark, Brielle Caserta" userId="df05982f-5fb5-4646-a7d4-1df4903beecc" providerId="ADAL" clId="{38A36099-25DB-438D-8F1E-CC8B1FE921F8}" dt="2023-06-07T16:20:48.447" v="2755" actId="26606"/>
          <ac:picMkLst>
            <pc:docMk/>
            <pc:sldMk cId="3838832127" sldId="353"/>
            <ac:picMk id="5" creationId="{6D7C79A2-24AB-31E6-DE3C-CCBFB0DBBC9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ED9AD2-DA30-44E0-99FB-AB845D711C79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748ABF-8528-42F2-BB8D-30FD8B87D7E6}">
      <dgm:prSet phldrT="[Text]"/>
      <dgm:spPr/>
      <dgm:t>
        <a:bodyPr/>
        <a:lstStyle/>
        <a:p>
          <a:r>
            <a:rPr lang="en-US" dirty="0"/>
            <a:t>Picture naming, word and sentence repetition</a:t>
          </a:r>
        </a:p>
      </dgm:t>
    </dgm:pt>
    <dgm:pt modelId="{B0ED811B-28FA-47BB-AC96-6E780403A98C}" type="parTrans" cxnId="{47582AE7-8D1A-44A9-B9A2-7FA9E1931B3D}">
      <dgm:prSet/>
      <dgm:spPr/>
      <dgm:t>
        <a:bodyPr/>
        <a:lstStyle/>
        <a:p>
          <a:endParaRPr lang="en-US"/>
        </a:p>
      </dgm:t>
    </dgm:pt>
    <dgm:pt modelId="{37266E30-883F-4597-AA1C-B5622798EE13}" type="sibTrans" cxnId="{47582AE7-8D1A-44A9-B9A2-7FA9E1931B3D}">
      <dgm:prSet/>
      <dgm:spPr/>
      <dgm:t>
        <a:bodyPr/>
        <a:lstStyle/>
        <a:p>
          <a:endParaRPr lang="en-US"/>
        </a:p>
      </dgm:t>
    </dgm:pt>
    <dgm:pt modelId="{CDBE2E36-922F-431E-8AE4-B4DB68ECD443}">
      <dgm:prSet phldrT="[Text]"/>
      <dgm:spPr/>
      <dgm:t>
        <a:bodyPr/>
        <a:lstStyle/>
        <a:p>
          <a:r>
            <a:rPr lang="en-US" b="1" dirty="0"/>
            <a:t>Single word and other highly constrained tasks</a:t>
          </a:r>
        </a:p>
      </dgm:t>
    </dgm:pt>
    <dgm:pt modelId="{7382EB56-4479-470E-88E9-D5D741BF276D}" type="parTrans" cxnId="{CC521895-B629-471A-80AF-19C37E3D6091}">
      <dgm:prSet/>
      <dgm:spPr/>
      <dgm:t>
        <a:bodyPr/>
        <a:lstStyle/>
        <a:p>
          <a:endParaRPr lang="en-US"/>
        </a:p>
      </dgm:t>
    </dgm:pt>
    <dgm:pt modelId="{72566297-0625-4CD1-B213-2DA044BF432B}" type="sibTrans" cxnId="{CC521895-B629-471A-80AF-19C37E3D6091}">
      <dgm:prSet/>
      <dgm:spPr/>
      <dgm:t>
        <a:bodyPr/>
        <a:lstStyle/>
        <a:p>
          <a:endParaRPr lang="en-US"/>
        </a:p>
      </dgm:t>
    </dgm:pt>
    <dgm:pt modelId="{8C9A7ACC-F521-4590-8A1D-E313D167BA37}">
      <dgm:prSet phldrT="[Text]"/>
      <dgm:spPr/>
      <dgm:t>
        <a:bodyPr/>
        <a:lstStyle/>
        <a:p>
          <a:r>
            <a:rPr lang="en-US" dirty="0"/>
            <a:t>Conversation, spontaneous and free speech</a:t>
          </a:r>
        </a:p>
      </dgm:t>
    </dgm:pt>
    <dgm:pt modelId="{40A8BEFC-1124-4F42-8B3F-65B52E83ECB2}" type="parTrans" cxnId="{3BC92BC5-B772-4CA9-A356-CFDF4851A613}">
      <dgm:prSet/>
      <dgm:spPr/>
      <dgm:t>
        <a:bodyPr/>
        <a:lstStyle/>
        <a:p>
          <a:endParaRPr lang="en-US"/>
        </a:p>
      </dgm:t>
    </dgm:pt>
    <dgm:pt modelId="{C1F3828F-D8A4-4401-A16C-DE7F207F4010}" type="sibTrans" cxnId="{3BC92BC5-B772-4CA9-A356-CFDF4851A613}">
      <dgm:prSet/>
      <dgm:spPr/>
      <dgm:t>
        <a:bodyPr/>
        <a:lstStyle/>
        <a:p>
          <a:endParaRPr lang="en-US"/>
        </a:p>
      </dgm:t>
    </dgm:pt>
    <dgm:pt modelId="{7A449300-DA97-4F92-A34E-E105CFCE6836}">
      <dgm:prSet phldrT="[Text]"/>
      <dgm:spPr/>
      <dgm:t>
        <a:bodyPr/>
        <a:lstStyle/>
        <a:p>
          <a:r>
            <a:rPr lang="en-US" b="1" dirty="0"/>
            <a:t>Everyday communication: </a:t>
          </a:r>
          <a:br>
            <a:rPr lang="en-US" b="1" dirty="0"/>
          </a:br>
          <a:r>
            <a:rPr lang="en-US" b="1" dirty="0"/>
            <a:t>a multiword, complex environment, highly personalized &amp; functional</a:t>
          </a:r>
        </a:p>
      </dgm:t>
    </dgm:pt>
    <dgm:pt modelId="{087CB81F-1580-4D9A-8092-16A233A1F324}" type="parTrans" cxnId="{59AF11F1-50B4-4E3F-8362-341236554F28}">
      <dgm:prSet/>
      <dgm:spPr/>
      <dgm:t>
        <a:bodyPr/>
        <a:lstStyle/>
        <a:p>
          <a:endParaRPr lang="en-US"/>
        </a:p>
      </dgm:t>
    </dgm:pt>
    <dgm:pt modelId="{5BA91520-A2D0-4F85-9D5A-E3C72214631C}" type="sibTrans" cxnId="{59AF11F1-50B4-4E3F-8362-341236554F28}">
      <dgm:prSet/>
      <dgm:spPr/>
      <dgm:t>
        <a:bodyPr/>
        <a:lstStyle/>
        <a:p>
          <a:endParaRPr lang="en-US"/>
        </a:p>
      </dgm:t>
    </dgm:pt>
    <dgm:pt modelId="{19201DD7-406D-47A0-A965-FE52C255AAF7}">
      <dgm:prSet phldrT="[Text]"/>
      <dgm:spPr/>
      <dgm:t>
        <a:bodyPr/>
        <a:lstStyle/>
        <a:p>
          <a:r>
            <a:rPr lang="en-US" dirty="0"/>
            <a:t>Monologic discourse</a:t>
          </a:r>
        </a:p>
      </dgm:t>
    </dgm:pt>
    <dgm:pt modelId="{72AF8F14-A2CB-47D3-A2F4-9C8A1025A968}" type="parTrans" cxnId="{9087B208-6BD7-4930-B7F0-89905BCEEA7D}">
      <dgm:prSet/>
      <dgm:spPr/>
      <dgm:t>
        <a:bodyPr/>
        <a:lstStyle/>
        <a:p>
          <a:endParaRPr lang="en-US"/>
        </a:p>
      </dgm:t>
    </dgm:pt>
    <dgm:pt modelId="{42CD6BC1-BBA1-4B8F-A17A-95CFA6184AFD}" type="sibTrans" cxnId="{9087B208-6BD7-4930-B7F0-89905BCEEA7D}">
      <dgm:prSet/>
      <dgm:spPr/>
      <dgm:t>
        <a:bodyPr/>
        <a:lstStyle/>
        <a:p>
          <a:endParaRPr lang="en-US"/>
        </a:p>
      </dgm:t>
    </dgm:pt>
    <dgm:pt modelId="{20423C29-D573-46B6-8857-35244D32A0C2}">
      <dgm:prSet phldrT="[Text]"/>
      <dgm:spPr/>
      <dgm:t>
        <a:bodyPr/>
        <a:lstStyle/>
        <a:p>
          <a:r>
            <a:rPr lang="en-US" b="1" dirty="0"/>
            <a:t>Semi-structured tasks, more reminiscent of everyday communication</a:t>
          </a:r>
        </a:p>
      </dgm:t>
    </dgm:pt>
    <dgm:pt modelId="{B02B215A-929C-423F-ADAC-9C87B9F50DF3}" type="parTrans" cxnId="{C6933BE8-4BD9-414D-8191-2F2D831DA5D0}">
      <dgm:prSet/>
      <dgm:spPr/>
      <dgm:t>
        <a:bodyPr/>
        <a:lstStyle/>
        <a:p>
          <a:endParaRPr lang="en-US"/>
        </a:p>
      </dgm:t>
    </dgm:pt>
    <dgm:pt modelId="{9D21F28A-CB04-4C76-BB83-27BE03324FDA}" type="sibTrans" cxnId="{C6933BE8-4BD9-414D-8191-2F2D831DA5D0}">
      <dgm:prSet/>
      <dgm:spPr/>
      <dgm:t>
        <a:bodyPr/>
        <a:lstStyle/>
        <a:p>
          <a:endParaRPr lang="en-US"/>
        </a:p>
      </dgm:t>
    </dgm:pt>
    <dgm:pt modelId="{725222DF-5B60-4D0C-A6B0-8A37FD53A32F}" type="pres">
      <dgm:prSet presAssocID="{E9ED9AD2-DA30-44E0-99FB-AB845D711C79}" presName="Name0" presStyleCnt="0">
        <dgm:presLayoutVars>
          <dgm:dir/>
          <dgm:animOne val="branch"/>
          <dgm:animLvl val="lvl"/>
        </dgm:presLayoutVars>
      </dgm:prSet>
      <dgm:spPr/>
    </dgm:pt>
    <dgm:pt modelId="{FE5DBF3B-D1A3-421F-A911-4AA0A5D678D2}" type="pres">
      <dgm:prSet presAssocID="{88748ABF-8528-42F2-BB8D-30FD8B87D7E6}" presName="chaos" presStyleCnt="0"/>
      <dgm:spPr/>
    </dgm:pt>
    <dgm:pt modelId="{E5264EC6-6BF4-442C-8D91-E542B8E55F6E}" type="pres">
      <dgm:prSet presAssocID="{88748ABF-8528-42F2-BB8D-30FD8B87D7E6}" presName="parTx1" presStyleLbl="revTx" presStyleIdx="0" presStyleCnt="5"/>
      <dgm:spPr/>
    </dgm:pt>
    <dgm:pt modelId="{94497C25-664A-412F-855F-C8D6C80D2260}" type="pres">
      <dgm:prSet presAssocID="{88748ABF-8528-42F2-BB8D-30FD8B87D7E6}" presName="desTx1" presStyleLbl="revTx" presStyleIdx="1" presStyleCnt="5">
        <dgm:presLayoutVars>
          <dgm:bulletEnabled val="1"/>
        </dgm:presLayoutVars>
      </dgm:prSet>
      <dgm:spPr/>
    </dgm:pt>
    <dgm:pt modelId="{8F7FDE60-665F-40A3-91AE-38C5AE82BE4B}" type="pres">
      <dgm:prSet presAssocID="{88748ABF-8528-42F2-BB8D-30FD8B87D7E6}" presName="c1" presStyleLbl="node1" presStyleIdx="0" presStyleCnt="19"/>
      <dgm:spPr/>
    </dgm:pt>
    <dgm:pt modelId="{3DDD01FF-B04B-4AF5-9679-2AC8AE2C255B}" type="pres">
      <dgm:prSet presAssocID="{88748ABF-8528-42F2-BB8D-30FD8B87D7E6}" presName="c2" presStyleLbl="node1" presStyleIdx="1" presStyleCnt="19"/>
      <dgm:spPr/>
    </dgm:pt>
    <dgm:pt modelId="{774ACCE4-E6A2-4D64-BBC7-274DF95466F9}" type="pres">
      <dgm:prSet presAssocID="{88748ABF-8528-42F2-BB8D-30FD8B87D7E6}" presName="c3" presStyleLbl="node1" presStyleIdx="2" presStyleCnt="19"/>
      <dgm:spPr/>
    </dgm:pt>
    <dgm:pt modelId="{FE62A57E-D25A-49CB-A94C-4690A65B6E31}" type="pres">
      <dgm:prSet presAssocID="{88748ABF-8528-42F2-BB8D-30FD8B87D7E6}" presName="c4" presStyleLbl="node1" presStyleIdx="3" presStyleCnt="19"/>
      <dgm:spPr/>
    </dgm:pt>
    <dgm:pt modelId="{2E9588B4-D337-4763-858C-10824472C7F4}" type="pres">
      <dgm:prSet presAssocID="{88748ABF-8528-42F2-BB8D-30FD8B87D7E6}" presName="c5" presStyleLbl="node1" presStyleIdx="4" presStyleCnt="19"/>
      <dgm:spPr/>
    </dgm:pt>
    <dgm:pt modelId="{1E64DB30-E1D6-4152-A982-2DBF3BCA73E8}" type="pres">
      <dgm:prSet presAssocID="{88748ABF-8528-42F2-BB8D-30FD8B87D7E6}" presName="c6" presStyleLbl="node1" presStyleIdx="5" presStyleCnt="19"/>
      <dgm:spPr/>
    </dgm:pt>
    <dgm:pt modelId="{6CAA1C47-8C8F-4D94-9BAA-0E0716033389}" type="pres">
      <dgm:prSet presAssocID="{88748ABF-8528-42F2-BB8D-30FD8B87D7E6}" presName="c7" presStyleLbl="node1" presStyleIdx="6" presStyleCnt="19"/>
      <dgm:spPr/>
    </dgm:pt>
    <dgm:pt modelId="{9EDA8CA4-C1FD-4767-A869-2FE6A2D349EF}" type="pres">
      <dgm:prSet presAssocID="{88748ABF-8528-42F2-BB8D-30FD8B87D7E6}" presName="c8" presStyleLbl="node1" presStyleIdx="7" presStyleCnt="19"/>
      <dgm:spPr/>
    </dgm:pt>
    <dgm:pt modelId="{5C35E16C-26FC-4FE5-BCAD-179A2EE973A0}" type="pres">
      <dgm:prSet presAssocID="{88748ABF-8528-42F2-BB8D-30FD8B87D7E6}" presName="c9" presStyleLbl="node1" presStyleIdx="8" presStyleCnt="19"/>
      <dgm:spPr/>
    </dgm:pt>
    <dgm:pt modelId="{64915933-D8F4-4A65-B99A-D08522A2B16D}" type="pres">
      <dgm:prSet presAssocID="{88748ABF-8528-42F2-BB8D-30FD8B87D7E6}" presName="c10" presStyleLbl="node1" presStyleIdx="9" presStyleCnt="19"/>
      <dgm:spPr/>
    </dgm:pt>
    <dgm:pt modelId="{2488D84C-2BE9-4F74-911F-0381105FC6E6}" type="pres">
      <dgm:prSet presAssocID="{88748ABF-8528-42F2-BB8D-30FD8B87D7E6}" presName="c11" presStyleLbl="node1" presStyleIdx="10" presStyleCnt="19"/>
      <dgm:spPr/>
    </dgm:pt>
    <dgm:pt modelId="{BAF00CFB-F64E-48BA-8999-5A21A991D36C}" type="pres">
      <dgm:prSet presAssocID="{88748ABF-8528-42F2-BB8D-30FD8B87D7E6}" presName="c12" presStyleLbl="node1" presStyleIdx="11" presStyleCnt="19"/>
      <dgm:spPr/>
    </dgm:pt>
    <dgm:pt modelId="{CC9DFE0A-8BF9-4466-B6A8-78EB08CD2070}" type="pres">
      <dgm:prSet presAssocID="{88748ABF-8528-42F2-BB8D-30FD8B87D7E6}" presName="c13" presStyleLbl="node1" presStyleIdx="12" presStyleCnt="19"/>
      <dgm:spPr/>
    </dgm:pt>
    <dgm:pt modelId="{91E76EFE-9F36-4916-8855-F63A97B11DE2}" type="pres">
      <dgm:prSet presAssocID="{88748ABF-8528-42F2-BB8D-30FD8B87D7E6}" presName="c14" presStyleLbl="node1" presStyleIdx="13" presStyleCnt="19"/>
      <dgm:spPr/>
    </dgm:pt>
    <dgm:pt modelId="{1AEF95B4-B9F3-47C9-80B8-86E67AED5C0A}" type="pres">
      <dgm:prSet presAssocID="{88748ABF-8528-42F2-BB8D-30FD8B87D7E6}" presName="c15" presStyleLbl="node1" presStyleIdx="14" presStyleCnt="19"/>
      <dgm:spPr/>
    </dgm:pt>
    <dgm:pt modelId="{4868E205-B1DE-4B62-9578-2809D5C89303}" type="pres">
      <dgm:prSet presAssocID="{88748ABF-8528-42F2-BB8D-30FD8B87D7E6}" presName="c16" presStyleLbl="node1" presStyleIdx="15" presStyleCnt="19"/>
      <dgm:spPr/>
    </dgm:pt>
    <dgm:pt modelId="{7158C081-726F-4526-8A1D-565458096F5C}" type="pres">
      <dgm:prSet presAssocID="{88748ABF-8528-42F2-BB8D-30FD8B87D7E6}" presName="c17" presStyleLbl="node1" presStyleIdx="16" presStyleCnt="19"/>
      <dgm:spPr/>
    </dgm:pt>
    <dgm:pt modelId="{EBE4B5B2-DD77-47D8-B181-C946B7A3E0C8}" type="pres">
      <dgm:prSet presAssocID="{88748ABF-8528-42F2-BB8D-30FD8B87D7E6}" presName="c18" presStyleLbl="node1" presStyleIdx="17" presStyleCnt="19"/>
      <dgm:spPr/>
    </dgm:pt>
    <dgm:pt modelId="{D868108E-543B-488B-8287-D0F9110B442E}" type="pres">
      <dgm:prSet presAssocID="{37266E30-883F-4597-AA1C-B5622798EE13}" presName="chevronComposite1" presStyleCnt="0"/>
      <dgm:spPr/>
    </dgm:pt>
    <dgm:pt modelId="{5C33AB10-A256-4A9F-B054-E645C6F93F73}" type="pres">
      <dgm:prSet presAssocID="{37266E30-883F-4597-AA1C-B5622798EE13}" presName="chevron1" presStyleLbl="sibTrans2D1" presStyleIdx="0" presStyleCnt="2"/>
      <dgm:spPr/>
    </dgm:pt>
    <dgm:pt modelId="{B3CD8F1E-8E03-463A-9AE6-A68A6C0DF0A0}" type="pres">
      <dgm:prSet presAssocID="{37266E30-883F-4597-AA1C-B5622798EE13}" presName="spChevron1" presStyleCnt="0"/>
      <dgm:spPr/>
    </dgm:pt>
    <dgm:pt modelId="{149D16AA-E30B-4D2A-B41C-D7313D32EBA4}" type="pres">
      <dgm:prSet presAssocID="{19201DD7-406D-47A0-A965-FE52C255AAF7}" presName="middle" presStyleCnt="0"/>
      <dgm:spPr/>
    </dgm:pt>
    <dgm:pt modelId="{382BADAB-6222-44A6-94FE-1017E7E632D1}" type="pres">
      <dgm:prSet presAssocID="{19201DD7-406D-47A0-A965-FE52C255AAF7}" presName="parTxMid" presStyleLbl="revTx" presStyleIdx="2" presStyleCnt="5"/>
      <dgm:spPr/>
    </dgm:pt>
    <dgm:pt modelId="{C75FD9DD-B125-4CCE-8370-EF9323DF801C}" type="pres">
      <dgm:prSet presAssocID="{19201DD7-406D-47A0-A965-FE52C255AAF7}" presName="desTxMid" presStyleLbl="revTx" presStyleIdx="3" presStyleCnt="5">
        <dgm:presLayoutVars>
          <dgm:bulletEnabled val="1"/>
        </dgm:presLayoutVars>
      </dgm:prSet>
      <dgm:spPr/>
    </dgm:pt>
    <dgm:pt modelId="{58047B49-9A06-42F4-9B3D-FD4A0D391927}" type="pres">
      <dgm:prSet presAssocID="{19201DD7-406D-47A0-A965-FE52C255AAF7}" presName="spMid" presStyleCnt="0"/>
      <dgm:spPr/>
    </dgm:pt>
    <dgm:pt modelId="{1D8833E8-0EDA-4822-90FC-EE01C94D31D2}" type="pres">
      <dgm:prSet presAssocID="{42CD6BC1-BBA1-4B8F-A17A-95CFA6184AFD}" presName="chevronComposite1" presStyleCnt="0"/>
      <dgm:spPr/>
    </dgm:pt>
    <dgm:pt modelId="{73B42A60-2CAB-4942-B3E4-8F0307C5E355}" type="pres">
      <dgm:prSet presAssocID="{42CD6BC1-BBA1-4B8F-A17A-95CFA6184AFD}" presName="chevron1" presStyleLbl="sibTrans2D1" presStyleIdx="1" presStyleCnt="2"/>
      <dgm:spPr/>
    </dgm:pt>
    <dgm:pt modelId="{2FAEC686-99FC-48D1-A435-8C89981BFEC6}" type="pres">
      <dgm:prSet presAssocID="{42CD6BC1-BBA1-4B8F-A17A-95CFA6184AFD}" presName="spChevron1" presStyleCnt="0"/>
      <dgm:spPr/>
    </dgm:pt>
    <dgm:pt modelId="{ADC5D18E-6D0E-496A-82A3-920C82594881}" type="pres">
      <dgm:prSet presAssocID="{8C9A7ACC-F521-4590-8A1D-E313D167BA37}" presName="last" presStyleCnt="0"/>
      <dgm:spPr/>
    </dgm:pt>
    <dgm:pt modelId="{B5C033C3-6587-4CD7-B526-5DA6A78693FB}" type="pres">
      <dgm:prSet presAssocID="{8C9A7ACC-F521-4590-8A1D-E313D167BA37}" presName="circleTx" presStyleLbl="node1" presStyleIdx="18" presStyleCnt="19"/>
      <dgm:spPr/>
    </dgm:pt>
    <dgm:pt modelId="{6D391BA9-A18C-4230-B335-FB9074DC008E}" type="pres">
      <dgm:prSet presAssocID="{8C9A7ACC-F521-4590-8A1D-E313D167BA37}" presName="desTxN" presStyleLbl="revTx" presStyleIdx="4" presStyleCnt="5">
        <dgm:presLayoutVars>
          <dgm:bulletEnabled val="1"/>
        </dgm:presLayoutVars>
      </dgm:prSet>
      <dgm:spPr/>
    </dgm:pt>
    <dgm:pt modelId="{A4A27BAF-38B5-4592-9789-A8C2C72B933A}" type="pres">
      <dgm:prSet presAssocID="{8C9A7ACC-F521-4590-8A1D-E313D167BA37}" presName="spN" presStyleCnt="0"/>
      <dgm:spPr/>
    </dgm:pt>
  </dgm:ptLst>
  <dgm:cxnLst>
    <dgm:cxn modelId="{9087B208-6BD7-4930-B7F0-89905BCEEA7D}" srcId="{E9ED9AD2-DA30-44E0-99FB-AB845D711C79}" destId="{19201DD7-406D-47A0-A965-FE52C255AAF7}" srcOrd="1" destOrd="0" parTransId="{72AF8F14-A2CB-47D3-A2F4-9C8A1025A968}" sibTransId="{42CD6BC1-BBA1-4B8F-A17A-95CFA6184AFD}"/>
    <dgm:cxn modelId="{2B23F079-1B03-4042-812A-6B2C798C4DF9}" type="presOf" srcId="{8C9A7ACC-F521-4590-8A1D-E313D167BA37}" destId="{B5C033C3-6587-4CD7-B526-5DA6A78693FB}" srcOrd="0" destOrd="0" presId="urn:microsoft.com/office/officeart/2009/3/layout/RandomtoResultProcess"/>
    <dgm:cxn modelId="{82424D7A-988B-41D4-87CB-D4861B74E1C8}" type="presOf" srcId="{20423C29-D573-46B6-8857-35244D32A0C2}" destId="{C75FD9DD-B125-4CCE-8370-EF9323DF801C}" srcOrd="0" destOrd="0" presId="urn:microsoft.com/office/officeart/2009/3/layout/RandomtoResultProcess"/>
    <dgm:cxn modelId="{CC521895-B629-471A-80AF-19C37E3D6091}" srcId="{88748ABF-8528-42F2-BB8D-30FD8B87D7E6}" destId="{CDBE2E36-922F-431E-8AE4-B4DB68ECD443}" srcOrd="0" destOrd="0" parTransId="{7382EB56-4479-470E-88E9-D5D741BF276D}" sibTransId="{72566297-0625-4CD1-B213-2DA044BF432B}"/>
    <dgm:cxn modelId="{D2F14EA1-2F3C-427D-9B05-2AE03089E578}" type="presOf" srcId="{CDBE2E36-922F-431E-8AE4-B4DB68ECD443}" destId="{94497C25-664A-412F-855F-C8D6C80D2260}" srcOrd="0" destOrd="0" presId="urn:microsoft.com/office/officeart/2009/3/layout/RandomtoResultProcess"/>
    <dgm:cxn modelId="{EE4B09A4-CA00-424E-9795-40F25A7E5E2E}" type="presOf" srcId="{19201DD7-406D-47A0-A965-FE52C255AAF7}" destId="{382BADAB-6222-44A6-94FE-1017E7E632D1}" srcOrd="0" destOrd="0" presId="urn:microsoft.com/office/officeart/2009/3/layout/RandomtoResultProcess"/>
    <dgm:cxn modelId="{18CC84C0-ABE6-4D20-B728-EA9EDCCFA049}" type="presOf" srcId="{7A449300-DA97-4F92-A34E-E105CFCE6836}" destId="{6D391BA9-A18C-4230-B335-FB9074DC008E}" srcOrd="0" destOrd="0" presId="urn:microsoft.com/office/officeart/2009/3/layout/RandomtoResultProcess"/>
    <dgm:cxn modelId="{3BC92BC5-B772-4CA9-A356-CFDF4851A613}" srcId="{E9ED9AD2-DA30-44E0-99FB-AB845D711C79}" destId="{8C9A7ACC-F521-4590-8A1D-E313D167BA37}" srcOrd="2" destOrd="0" parTransId="{40A8BEFC-1124-4F42-8B3F-65B52E83ECB2}" sibTransId="{C1F3828F-D8A4-4401-A16C-DE7F207F4010}"/>
    <dgm:cxn modelId="{415594C5-4F8F-4122-A2AB-3D26030C4B2F}" type="presOf" srcId="{E9ED9AD2-DA30-44E0-99FB-AB845D711C79}" destId="{725222DF-5B60-4D0C-A6B0-8A37FD53A32F}" srcOrd="0" destOrd="0" presId="urn:microsoft.com/office/officeart/2009/3/layout/RandomtoResultProcess"/>
    <dgm:cxn modelId="{D7C792D8-74C8-499A-9AFF-515E41C006BB}" type="presOf" srcId="{88748ABF-8528-42F2-BB8D-30FD8B87D7E6}" destId="{E5264EC6-6BF4-442C-8D91-E542B8E55F6E}" srcOrd="0" destOrd="0" presId="urn:microsoft.com/office/officeart/2009/3/layout/RandomtoResultProcess"/>
    <dgm:cxn modelId="{47582AE7-8D1A-44A9-B9A2-7FA9E1931B3D}" srcId="{E9ED9AD2-DA30-44E0-99FB-AB845D711C79}" destId="{88748ABF-8528-42F2-BB8D-30FD8B87D7E6}" srcOrd="0" destOrd="0" parTransId="{B0ED811B-28FA-47BB-AC96-6E780403A98C}" sibTransId="{37266E30-883F-4597-AA1C-B5622798EE13}"/>
    <dgm:cxn modelId="{C6933BE8-4BD9-414D-8191-2F2D831DA5D0}" srcId="{19201DD7-406D-47A0-A965-FE52C255AAF7}" destId="{20423C29-D573-46B6-8857-35244D32A0C2}" srcOrd="0" destOrd="0" parTransId="{B02B215A-929C-423F-ADAC-9C87B9F50DF3}" sibTransId="{9D21F28A-CB04-4C76-BB83-27BE03324FDA}"/>
    <dgm:cxn modelId="{59AF11F1-50B4-4E3F-8362-341236554F28}" srcId="{8C9A7ACC-F521-4590-8A1D-E313D167BA37}" destId="{7A449300-DA97-4F92-A34E-E105CFCE6836}" srcOrd="0" destOrd="0" parTransId="{087CB81F-1580-4D9A-8092-16A233A1F324}" sibTransId="{5BA91520-A2D0-4F85-9D5A-E3C72214631C}"/>
    <dgm:cxn modelId="{86A96F2F-3572-4B93-8859-950707870ADC}" type="presParOf" srcId="{725222DF-5B60-4D0C-A6B0-8A37FD53A32F}" destId="{FE5DBF3B-D1A3-421F-A911-4AA0A5D678D2}" srcOrd="0" destOrd="0" presId="urn:microsoft.com/office/officeart/2009/3/layout/RandomtoResultProcess"/>
    <dgm:cxn modelId="{E68613BB-DC7A-4089-A343-9A6D93B8774D}" type="presParOf" srcId="{FE5DBF3B-D1A3-421F-A911-4AA0A5D678D2}" destId="{E5264EC6-6BF4-442C-8D91-E542B8E55F6E}" srcOrd="0" destOrd="0" presId="urn:microsoft.com/office/officeart/2009/3/layout/RandomtoResultProcess"/>
    <dgm:cxn modelId="{6AB64680-F685-4FD5-AC9F-9A65ED2FCF62}" type="presParOf" srcId="{FE5DBF3B-D1A3-421F-A911-4AA0A5D678D2}" destId="{94497C25-664A-412F-855F-C8D6C80D2260}" srcOrd="1" destOrd="0" presId="urn:microsoft.com/office/officeart/2009/3/layout/RandomtoResultProcess"/>
    <dgm:cxn modelId="{0A167C12-D6D2-4722-9E63-59CDF6ED5DA6}" type="presParOf" srcId="{FE5DBF3B-D1A3-421F-A911-4AA0A5D678D2}" destId="{8F7FDE60-665F-40A3-91AE-38C5AE82BE4B}" srcOrd="2" destOrd="0" presId="urn:microsoft.com/office/officeart/2009/3/layout/RandomtoResultProcess"/>
    <dgm:cxn modelId="{FAAC9242-71C3-4169-B6DD-A9FED331F50C}" type="presParOf" srcId="{FE5DBF3B-D1A3-421F-A911-4AA0A5D678D2}" destId="{3DDD01FF-B04B-4AF5-9679-2AC8AE2C255B}" srcOrd="3" destOrd="0" presId="urn:microsoft.com/office/officeart/2009/3/layout/RandomtoResultProcess"/>
    <dgm:cxn modelId="{E90F1813-F13C-4A75-8F65-27FC6E70383A}" type="presParOf" srcId="{FE5DBF3B-D1A3-421F-A911-4AA0A5D678D2}" destId="{774ACCE4-E6A2-4D64-BBC7-274DF95466F9}" srcOrd="4" destOrd="0" presId="urn:microsoft.com/office/officeart/2009/3/layout/RandomtoResultProcess"/>
    <dgm:cxn modelId="{AFB146C3-D668-4910-927A-1B35D6F648D0}" type="presParOf" srcId="{FE5DBF3B-D1A3-421F-A911-4AA0A5D678D2}" destId="{FE62A57E-D25A-49CB-A94C-4690A65B6E31}" srcOrd="5" destOrd="0" presId="urn:microsoft.com/office/officeart/2009/3/layout/RandomtoResultProcess"/>
    <dgm:cxn modelId="{C25A163F-FB4F-4445-9F8D-6EF137694DBC}" type="presParOf" srcId="{FE5DBF3B-D1A3-421F-A911-4AA0A5D678D2}" destId="{2E9588B4-D337-4763-858C-10824472C7F4}" srcOrd="6" destOrd="0" presId="urn:microsoft.com/office/officeart/2009/3/layout/RandomtoResultProcess"/>
    <dgm:cxn modelId="{1149BD06-747E-4AA8-B85C-935B0C413468}" type="presParOf" srcId="{FE5DBF3B-D1A3-421F-A911-4AA0A5D678D2}" destId="{1E64DB30-E1D6-4152-A982-2DBF3BCA73E8}" srcOrd="7" destOrd="0" presId="urn:microsoft.com/office/officeart/2009/3/layout/RandomtoResultProcess"/>
    <dgm:cxn modelId="{2449B031-9BA7-4F80-B0BD-1EDC014ECEFC}" type="presParOf" srcId="{FE5DBF3B-D1A3-421F-A911-4AA0A5D678D2}" destId="{6CAA1C47-8C8F-4D94-9BAA-0E0716033389}" srcOrd="8" destOrd="0" presId="urn:microsoft.com/office/officeart/2009/3/layout/RandomtoResultProcess"/>
    <dgm:cxn modelId="{38C5402E-B33D-45D1-A77E-A2F0F5F201F1}" type="presParOf" srcId="{FE5DBF3B-D1A3-421F-A911-4AA0A5D678D2}" destId="{9EDA8CA4-C1FD-4767-A869-2FE6A2D349EF}" srcOrd="9" destOrd="0" presId="urn:microsoft.com/office/officeart/2009/3/layout/RandomtoResultProcess"/>
    <dgm:cxn modelId="{69813877-9FA8-498A-84B4-F121B2952078}" type="presParOf" srcId="{FE5DBF3B-D1A3-421F-A911-4AA0A5D678D2}" destId="{5C35E16C-26FC-4FE5-BCAD-179A2EE973A0}" srcOrd="10" destOrd="0" presId="urn:microsoft.com/office/officeart/2009/3/layout/RandomtoResultProcess"/>
    <dgm:cxn modelId="{1F0DC5DA-2594-436B-BA40-07CAAB9BBA81}" type="presParOf" srcId="{FE5DBF3B-D1A3-421F-A911-4AA0A5D678D2}" destId="{64915933-D8F4-4A65-B99A-D08522A2B16D}" srcOrd="11" destOrd="0" presId="urn:microsoft.com/office/officeart/2009/3/layout/RandomtoResultProcess"/>
    <dgm:cxn modelId="{2D5C14EA-1A95-4985-B42A-60497231F035}" type="presParOf" srcId="{FE5DBF3B-D1A3-421F-A911-4AA0A5D678D2}" destId="{2488D84C-2BE9-4F74-911F-0381105FC6E6}" srcOrd="12" destOrd="0" presId="urn:microsoft.com/office/officeart/2009/3/layout/RandomtoResultProcess"/>
    <dgm:cxn modelId="{453A06A1-ECC6-4F30-AA64-EF7CCAD0ABE6}" type="presParOf" srcId="{FE5DBF3B-D1A3-421F-A911-4AA0A5D678D2}" destId="{BAF00CFB-F64E-48BA-8999-5A21A991D36C}" srcOrd="13" destOrd="0" presId="urn:microsoft.com/office/officeart/2009/3/layout/RandomtoResultProcess"/>
    <dgm:cxn modelId="{ABA38D46-EEBC-46BD-A63F-B9F1F20347A3}" type="presParOf" srcId="{FE5DBF3B-D1A3-421F-A911-4AA0A5D678D2}" destId="{CC9DFE0A-8BF9-4466-B6A8-78EB08CD2070}" srcOrd="14" destOrd="0" presId="urn:microsoft.com/office/officeart/2009/3/layout/RandomtoResultProcess"/>
    <dgm:cxn modelId="{5F1315A1-EFE7-4A7B-939C-C4FB949508C1}" type="presParOf" srcId="{FE5DBF3B-D1A3-421F-A911-4AA0A5D678D2}" destId="{91E76EFE-9F36-4916-8855-F63A97B11DE2}" srcOrd="15" destOrd="0" presId="urn:microsoft.com/office/officeart/2009/3/layout/RandomtoResultProcess"/>
    <dgm:cxn modelId="{95C0B1D4-0BC1-4B13-8658-E47120D34598}" type="presParOf" srcId="{FE5DBF3B-D1A3-421F-A911-4AA0A5D678D2}" destId="{1AEF95B4-B9F3-47C9-80B8-86E67AED5C0A}" srcOrd="16" destOrd="0" presId="urn:microsoft.com/office/officeart/2009/3/layout/RandomtoResultProcess"/>
    <dgm:cxn modelId="{287F1219-5EF9-4847-9BBF-33E7B120F80C}" type="presParOf" srcId="{FE5DBF3B-D1A3-421F-A911-4AA0A5D678D2}" destId="{4868E205-B1DE-4B62-9578-2809D5C89303}" srcOrd="17" destOrd="0" presId="urn:microsoft.com/office/officeart/2009/3/layout/RandomtoResultProcess"/>
    <dgm:cxn modelId="{D3711782-62CF-4848-9D9D-E3FD8DEEAC54}" type="presParOf" srcId="{FE5DBF3B-D1A3-421F-A911-4AA0A5D678D2}" destId="{7158C081-726F-4526-8A1D-565458096F5C}" srcOrd="18" destOrd="0" presId="urn:microsoft.com/office/officeart/2009/3/layout/RandomtoResultProcess"/>
    <dgm:cxn modelId="{6C3841E6-B8E0-4C94-AA38-D7A2F5A97F8C}" type="presParOf" srcId="{FE5DBF3B-D1A3-421F-A911-4AA0A5D678D2}" destId="{EBE4B5B2-DD77-47D8-B181-C946B7A3E0C8}" srcOrd="19" destOrd="0" presId="urn:microsoft.com/office/officeart/2009/3/layout/RandomtoResultProcess"/>
    <dgm:cxn modelId="{D9F2B984-396F-458F-9D68-937483E8A7F4}" type="presParOf" srcId="{725222DF-5B60-4D0C-A6B0-8A37FD53A32F}" destId="{D868108E-543B-488B-8287-D0F9110B442E}" srcOrd="1" destOrd="0" presId="urn:microsoft.com/office/officeart/2009/3/layout/RandomtoResultProcess"/>
    <dgm:cxn modelId="{6D355987-6F62-466B-9A44-E0247EBA7112}" type="presParOf" srcId="{D868108E-543B-488B-8287-D0F9110B442E}" destId="{5C33AB10-A256-4A9F-B054-E645C6F93F73}" srcOrd="0" destOrd="0" presId="urn:microsoft.com/office/officeart/2009/3/layout/RandomtoResultProcess"/>
    <dgm:cxn modelId="{DC6ED554-5453-489F-9B58-E638B20F21B1}" type="presParOf" srcId="{D868108E-543B-488B-8287-D0F9110B442E}" destId="{B3CD8F1E-8E03-463A-9AE6-A68A6C0DF0A0}" srcOrd="1" destOrd="0" presId="urn:microsoft.com/office/officeart/2009/3/layout/RandomtoResultProcess"/>
    <dgm:cxn modelId="{B4864C07-7083-4168-AC39-77611EA3B8D7}" type="presParOf" srcId="{725222DF-5B60-4D0C-A6B0-8A37FD53A32F}" destId="{149D16AA-E30B-4D2A-B41C-D7313D32EBA4}" srcOrd="2" destOrd="0" presId="urn:microsoft.com/office/officeart/2009/3/layout/RandomtoResultProcess"/>
    <dgm:cxn modelId="{91E8D510-11C1-4F5A-BEF8-FC139D0DC659}" type="presParOf" srcId="{149D16AA-E30B-4D2A-B41C-D7313D32EBA4}" destId="{382BADAB-6222-44A6-94FE-1017E7E632D1}" srcOrd="0" destOrd="0" presId="urn:microsoft.com/office/officeart/2009/3/layout/RandomtoResultProcess"/>
    <dgm:cxn modelId="{8B3E4CE0-07E1-4CEC-9413-DE17BCF0ED9F}" type="presParOf" srcId="{149D16AA-E30B-4D2A-B41C-D7313D32EBA4}" destId="{C75FD9DD-B125-4CCE-8370-EF9323DF801C}" srcOrd="1" destOrd="0" presId="urn:microsoft.com/office/officeart/2009/3/layout/RandomtoResultProcess"/>
    <dgm:cxn modelId="{F695B0B6-2DD4-4C4B-8880-EEE5380E549D}" type="presParOf" srcId="{149D16AA-E30B-4D2A-B41C-D7313D32EBA4}" destId="{58047B49-9A06-42F4-9B3D-FD4A0D391927}" srcOrd="2" destOrd="0" presId="urn:microsoft.com/office/officeart/2009/3/layout/RandomtoResultProcess"/>
    <dgm:cxn modelId="{9D64BC7A-8CBF-48C4-81F0-4A9813D21C1E}" type="presParOf" srcId="{725222DF-5B60-4D0C-A6B0-8A37FD53A32F}" destId="{1D8833E8-0EDA-4822-90FC-EE01C94D31D2}" srcOrd="3" destOrd="0" presId="urn:microsoft.com/office/officeart/2009/3/layout/RandomtoResultProcess"/>
    <dgm:cxn modelId="{28CEDA6C-4F3A-41F8-B47D-179E0AAC8A09}" type="presParOf" srcId="{1D8833E8-0EDA-4822-90FC-EE01C94D31D2}" destId="{73B42A60-2CAB-4942-B3E4-8F0307C5E355}" srcOrd="0" destOrd="0" presId="urn:microsoft.com/office/officeart/2009/3/layout/RandomtoResultProcess"/>
    <dgm:cxn modelId="{4FB4010A-B836-45B0-B368-02812B7B5605}" type="presParOf" srcId="{1D8833E8-0EDA-4822-90FC-EE01C94D31D2}" destId="{2FAEC686-99FC-48D1-A435-8C89981BFEC6}" srcOrd="1" destOrd="0" presId="urn:microsoft.com/office/officeart/2009/3/layout/RandomtoResultProcess"/>
    <dgm:cxn modelId="{E695DC6B-6567-48BA-AEB1-65687E245FDA}" type="presParOf" srcId="{725222DF-5B60-4D0C-A6B0-8A37FD53A32F}" destId="{ADC5D18E-6D0E-496A-82A3-920C82594881}" srcOrd="4" destOrd="0" presId="urn:microsoft.com/office/officeart/2009/3/layout/RandomtoResultProcess"/>
    <dgm:cxn modelId="{C5998C5C-5B1F-416B-9390-7669BE939DFA}" type="presParOf" srcId="{ADC5D18E-6D0E-496A-82A3-920C82594881}" destId="{B5C033C3-6587-4CD7-B526-5DA6A78693FB}" srcOrd="0" destOrd="0" presId="urn:microsoft.com/office/officeart/2009/3/layout/RandomtoResultProcess"/>
    <dgm:cxn modelId="{F1137069-A100-43E2-8FB3-63DA3E51A180}" type="presParOf" srcId="{ADC5D18E-6D0E-496A-82A3-920C82594881}" destId="{6D391BA9-A18C-4230-B335-FB9074DC008E}" srcOrd="1" destOrd="0" presId="urn:microsoft.com/office/officeart/2009/3/layout/RandomtoResultProcess"/>
    <dgm:cxn modelId="{BC765F2C-1D69-4EF2-99C4-9C250D169D6E}" type="presParOf" srcId="{ADC5D18E-6D0E-496A-82A3-920C82594881}" destId="{A4A27BAF-38B5-4592-9789-A8C2C72B933A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/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/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/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0E495F5-8E04-479C-807C-FE43AAEE93D9}" type="doc">
      <dgm:prSet loTypeId="urn:microsoft.com/office/officeart/2005/8/layout/cycle8" loCatId="cycle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70F6C4F-9BA6-4BD8-8436-FBD43AAC5B68}">
      <dgm:prSet/>
      <dgm:spPr/>
      <dgm:t>
        <a:bodyPr/>
        <a:lstStyle/>
        <a:p>
          <a:r>
            <a:rPr lang="en-US" dirty="0"/>
            <a:t>My lab</a:t>
          </a:r>
        </a:p>
      </dgm:t>
    </dgm:pt>
    <dgm:pt modelId="{8C25A039-6B5E-4338-86AC-16D7030B6944}" type="parTrans" cxnId="{126631F7-3737-42F8-BC27-5D4AB4D2E37E}">
      <dgm:prSet/>
      <dgm:spPr/>
      <dgm:t>
        <a:bodyPr/>
        <a:lstStyle/>
        <a:p>
          <a:endParaRPr lang="en-US"/>
        </a:p>
      </dgm:t>
    </dgm:pt>
    <dgm:pt modelId="{31270962-D6C5-4EBA-8328-8FB7769DB350}" type="sibTrans" cxnId="{126631F7-3737-42F8-BC27-5D4AB4D2E37E}">
      <dgm:prSet/>
      <dgm:spPr/>
      <dgm:t>
        <a:bodyPr/>
        <a:lstStyle/>
        <a:p>
          <a:endParaRPr lang="en-US"/>
        </a:p>
      </dgm:t>
    </dgm:pt>
    <dgm:pt modelId="{81D610C1-44BA-4EA1-85EC-9293967E8FC0}">
      <dgm:prSet/>
      <dgm:spPr/>
      <dgm:t>
        <a:bodyPr/>
        <a:lstStyle/>
        <a:p>
          <a:r>
            <a:rPr lang="en-US" dirty="0"/>
            <a:t>My funding bodies: ASHFoundation, NIDILRR, NIH</a:t>
          </a:r>
        </a:p>
      </dgm:t>
    </dgm:pt>
    <dgm:pt modelId="{428B23BB-F9F5-46B0-B15B-AB7599C577CE}" type="parTrans" cxnId="{39851EE0-07F6-42C4-BED8-F309D295C002}">
      <dgm:prSet/>
      <dgm:spPr/>
      <dgm:t>
        <a:bodyPr/>
        <a:lstStyle/>
        <a:p>
          <a:endParaRPr lang="en-US"/>
        </a:p>
      </dgm:t>
    </dgm:pt>
    <dgm:pt modelId="{A72C8706-75FA-4F59-A6CC-0B48C26D9505}" type="sibTrans" cxnId="{39851EE0-07F6-42C4-BED8-F309D295C002}">
      <dgm:prSet/>
      <dgm:spPr/>
      <dgm:t>
        <a:bodyPr/>
        <a:lstStyle/>
        <a:p>
          <a:endParaRPr lang="en-US"/>
        </a:p>
      </dgm:t>
    </dgm:pt>
    <dgm:pt modelId="{D5EF4ED8-917B-4490-8F84-A2BBC2118D78}">
      <dgm:prSet/>
      <dgm:spPr/>
      <dgm:t>
        <a:bodyPr/>
        <a:lstStyle/>
        <a:p>
          <a:r>
            <a:rPr lang="en-US" dirty="0"/>
            <a:t>FOQUSAphasia &amp; AphasiaBank team</a:t>
          </a:r>
        </a:p>
      </dgm:t>
    </dgm:pt>
    <dgm:pt modelId="{625F2144-1556-40E5-95AA-E8961B4BC778}" type="parTrans" cxnId="{37D58DCE-9005-4870-9225-7F8F6C477818}">
      <dgm:prSet/>
      <dgm:spPr/>
      <dgm:t>
        <a:bodyPr/>
        <a:lstStyle/>
        <a:p>
          <a:endParaRPr lang="en-US"/>
        </a:p>
      </dgm:t>
    </dgm:pt>
    <dgm:pt modelId="{235B7FE9-2CF9-4A1F-8068-0B5FFC060FC4}" type="sibTrans" cxnId="{37D58DCE-9005-4870-9225-7F8F6C477818}">
      <dgm:prSet/>
      <dgm:spPr/>
      <dgm:t>
        <a:bodyPr/>
        <a:lstStyle/>
        <a:p>
          <a:endParaRPr lang="en-US"/>
        </a:p>
      </dgm:t>
    </dgm:pt>
    <dgm:pt modelId="{5E2C4A20-4790-4CE9-86EF-E2D2CCEC51F0}">
      <dgm:prSet/>
      <dgm:spPr/>
      <dgm:t>
        <a:bodyPr/>
        <a:lstStyle/>
        <a:p>
          <a:r>
            <a:rPr lang="en-US" dirty="0"/>
            <a:t>Clinicians, individuals with aphasia, my mentors</a:t>
          </a:r>
        </a:p>
      </dgm:t>
    </dgm:pt>
    <dgm:pt modelId="{52E4FE9E-D250-4B10-B5F9-B2CAB5F36A59}" type="parTrans" cxnId="{48FF3A29-48C5-4C39-966F-A30055C06D94}">
      <dgm:prSet/>
      <dgm:spPr/>
      <dgm:t>
        <a:bodyPr/>
        <a:lstStyle/>
        <a:p>
          <a:endParaRPr lang="en-US"/>
        </a:p>
      </dgm:t>
    </dgm:pt>
    <dgm:pt modelId="{764C6685-36A4-4244-93F6-C739DD563C19}" type="sibTrans" cxnId="{48FF3A29-48C5-4C39-966F-A30055C06D94}">
      <dgm:prSet/>
      <dgm:spPr/>
      <dgm:t>
        <a:bodyPr/>
        <a:lstStyle/>
        <a:p>
          <a:endParaRPr lang="en-US"/>
        </a:p>
      </dgm:t>
    </dgm:pt>
    <dgm:pt modelId="{13746A3E-C633-4BEE-B6C2-F37C4F12F44C}" type="pres">
      <dgm:prSet presAssocID="{30E495F5-8E04-479C-807C-FE43AAEE93D9}" presName="compositeShape" presStyleCnt="0">
        <dgm:presLayoutVars>
          <dgm:chMax val="7"/>
          <dgm:dir/>
          <dgm:resizeHandles val="exact"/>
        </dgm:presLayoutVars>
      </dgm:prSet>
      <dgm:spPr/>
    </dgm:pt>
    <dgm:pt modelId="{3F93C562-FC03-436E-A184-3EC963A8AADF}" type="pres">
      <dgm:prSet presAssocID="{30E495F5-8E04-479C-807C-FE43AAEE93D9}" presName="wedge1" presStyleLbl="node1" presStyleIdx="0" presStyleCnt="4"/>
      <dgm:spPr/>
    </dgm:pt>
    <dgm:pt modelId="{C6F63C55-A4A9-4EC1-BC17-1E3C49AB7830}" type="pres">
      <dgm:prSet presAssocID="{30E495F5-8E04-479C-807C-FE43AAEE93D9}" presName="dummy1a" presStyleCnt="0"/>
      <dgm:spPr/>
    </dgm:pt>
    <dgm:pt modelId="{4F8D0EF3-4526-400A-9A12-9A8D044DC961}" type="pres">
      <dgm:prSet presAssocID="{30E495F5-8E04-479C-807C-FE43AAEE93D9}" presName="dummy1b" presStyleCnt="0"/>
      <dgm:spPr/>
    </dgm:pt>
    <dgm:pt modelId="{103C8989-7159-452C-8396-4DAD7D69447D}" type="pres">
      <dgm:prSet presAssocID="{30E495F5-8E04-479C-807C-FE43AAEE93D9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11E6393-40CD-449D-84D1-1BFC4E66D99C}" type="pres">
      <dgm:prSet presAssocID="{30E495F5-8E04-479C-807C-FE43AAEE93D9}" presName="wedge2" presStyleLbl="node1" presStyleIdx="1" presStyleCnt="4"/>
      <dgm:spPr/>
    </dgm:pt>
    <dgm:pt modelId="{4CFA0A92-075A-464D-9919-4E63C599E892}" type="pres">
      <dgm:prSet presAssocID="{30E495F5-8E04-479C-807C-FE43AAEE93D9}" presName="dummy2a" presStyleCnt="0"/>
      <dgm:spPr/>
    </dgm:pt>
    <dgm:pt modelId="{A11A8F31-8AA8-4FB2-B5AA-9425D7ECDAA8}" type="pres">
      <dgm:prSet presAssocID="{30E495F5-8E04-479C-807C-FE43AAEE93D9}" presName="dummy2b" presStyleCnt="0"/>
      <dgm:spPr/>
    </dgm:pt>
    <dgm:pt modelId="{71D304F5-05B1-4332-A662-B23B63EA392E}" type="pres">
      <dgm:prSet presAssocID="{30E495F5-8E04-479C-807C-FE43AAEE93D9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083B5DC-A43A-49DB-8539-4808916B45A3}" type="pres">
      <dgm:prSet presAssocID="{30E495F5-8E04-479C-807C-FE43AAEE93D9}" presName="wedge3" presStyleLbl="node1" presStyleIdx="2" presStyleCnt="4"/>
      <dgm:spPr/>
    </dgm:pt>
    <dgm:pt modelId="{6CE9DFFA-404F-4BBA-8A71-020A12241ED8}" type="pres">
      <dgm:prSet presAssocID="{30E495F5-8E04-479C-807C-FE43AAEE93D9}" presName="dummy3a" presStyleCnt="0"/>
      <dgm:spPr/>
    </dgm:pt>
    <dgm:pt modelId="{6790722F-5077-43B6-B256-5A263BCA9314}" type="pres">
      <dgm:prSet presAssocID="{30E495F5-8E04-479C-807C-FE43AAEE93D9}" presName="dummy3b" presStyleCnt="0"/>
      <dgm:spPr/>
    </dgm:pt>
    <dgm:pt modelId="{6CB51110-86C2-453B-8D6A-F76D362FBBCD}" type="pres">
      <dgm:prSet presAssocID="{30E495F5-8E04-479C-807C-FE43AAEE93D9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F21A95B-C88E-485B-895B-77ABA1585164}" type="pres">
      <dgm:prSet presAssocID="{30E495F5-8E04-479C-807C-FE43AAEE93D9}" presName="wedge4" presStyleLbl="node1" presStyleIdx="3" presStyleCnt="4"/>
      <dgm:spPr/>
    </dgm:pt>
    <dgm:pt modelId="{FCE2DFB7-476C-4FF2-BB98-7F452FCB040D}" type="pres">
      <dgm:prSet presAssocID="{30E495F5-8E04-479C-807C-FE43AAEE93D9}" presName="dummy4a" presStyleCnt="0"/>
      <dgm:spPr/>
    </dgm:pt>
    <dgm:pt modelId="{2AAF3C86-DABF-478F-AAA4-46A1A7F0B5BD}" type="pres">
      <dgm:prSet presAssocID="{30E495F5-8E04-479C-807C-FE43AAEE93D9}" presName="dummy4b" presStyleCnt="0"/>
      <dgm:spPr/>
    </dgm:pt>
    <dgm:pt modelId="{10820831-34E9-4374-A499-42C25D3F9294}" type="pres">
      <dgm:prSet presAssocID="{30E495F5-8E04-479C-807C-FE43AAEE93D9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07E05FB-779A-432B-85E9-5972CF463944}" type="pres">
      <dgm:prSet presAssocID="{31270962-D6C5-4EBA-8328-8FB7769DB350}" presName="arrowWedge1" presStyleLbl="fgSibTrans2D1" presStyleIdx="0" presStyleCnt="4"/>
      <dgm:spPr/>
    </dgm:pt>
    <dgm:pt modelId="{08CAE2B0-EF78-4F89-ADC6-D0AE50424660}" type="pres">
      <dgm:prSet presAssocID="{235B7FE9-2CF9-4A1F-8068-0B5FFC060FC4}" presName="arrowWedge2" presStyleLbl="fgSibTrans2D1" presStyleIdx="1" presStyleCnt="4"/>
      <dgm:spPr/>
    </dgm:pt>
    <dgm:pt modelId="{33F7E4C8-0696-4A42-B310-0C7264D0AE21}" type="pres">
      <dgm:prSet presAssocID="{764C6685-36A4-4244-93F6-C739DD563C19}" presName="arrowWedge3" presStyleLbl="fgSibTrans2D1" presStyleIdx="2" presStyleCnt="4"/>
      <dgm:spPr/>
    </dgm:pt>
    <dgm:pt modelId="{DD6B14D6-212B-48F6-8F0E-F584C360645C}" type="pres">
      <dgm:prSet presAssocID="{A72C8706-75FA-4F59-A6CC-0B48C26D9505}" presName="arrowWedge4" presStyleLbl="fgSibTrans2D1" presStyleIdx="3" presStyleCnt="4"/>
      <dgm:spPr/>
    </dgm:pt>
  </dgm:ptLst>
  <dgm:cxnLst>
    <dgm:cxn modelId="{E8A51B12-EB7D-40CF-9290-4E13FCCED097}" type="presOf" srcId="{E70F6C4F-9BA6-4BD8-8436-FBD43AAC5B68}" destId="{103C8989-7159-452C-8396-4DAD7D69447D}" srcOrd="1" destOrd="0" presId="urn:microsoft.com/office/officeart/2005/8/layout/cycle8"/>
    <dgm:cxn modelId="{48FF3A29-48C5-4C39-966F-A30055C06D94}" srcId="{30E495F5-8E04-479C-807C-FE43AAEE93D9}" destId="{5E2C4A20-4790-4CE9-86EF-E2D2CCEC51F0}" srcOrd="2" destOrd="0" parTransId="{52E4FE9E-D250-4B10-B5F9-B2CAB5F36A59}" sibTransId="{764C6685-36A4-4244-93F6-C739DD563C19}"/>
    <dgm:cxn modelId="{98BC6F2A-F55A-4367-B106-1C46962CE3DD}" type="presOf" srcId="{81D610C1-44BA-4EA1-85EC-9293967E8FC0}" destId="{FF21A95B-C88E-485B-895B-77ABA1585164}" srcOrd="0" destOrd="0" presId="urn:microsoft.com/office/officeart/2005/8/layout/cycle8"/>
    <dgm:cxn modelId="{1A309F5E-ED1E-45E8-B2C6-6064E93638A4}" type="presOf" srcId="{E70F6C4F-9BA6-4BD8-8436-FBD43AAC5B68}" destId="{3F93C562-FC03-436E-A184-3EC963A8AADF}" srcOrd="0" destOrd="0" presId="urn:microsoft.com/office/officeart/2005/8/layout/cycle8"/>
    <dgm:cxn modelId="{A59E5E6D-724D-4BE2-BD26-BC61A7F79583}" type="presOf" srcId="{5E2C4A20-4790-4CE9-86EF-E2D2CCEC51F0}" destId="{6CB51110-86C2-453B-8D6A-F76D362FBBCD}" srcOrd="1" destOrd="0" presId="urn:microsoft.com/office/officeart/2005/8/layout/cycle8"/>
    <dgm:cxn modelId="{78628157-A860-4F0C-86D8-6D6A1619D99A}" type="presOf" srcId="{5E2C4A20-4790-4CE9-86EF-E2D2CCEC51F0}" destId="{A083B5DC-A43A-49DB-8539-4808916B45A3}" srcOrd="0" destOrd="0" presId="urn:microsoft.com/office/officeart/2005/8/layout/cycle8"/>
    <dgm:cxn modelId="{1F3CC679-F9C5-40BF-B71D-E487AB8D5CCC}" type="presOf" srcId="{D5EF4ED8-917B-4490-8F84-A2BBC2118D78}" destId="{B11E6393-40CD-449D-84D1-1BFC4E66D99C}" srcOrd="0" destOrd="0" presId="urn:microsoft.com/office/officeart/2005/8/layout/cycle8"/>
    <dgm:cxn modelId="{9C33F4A8-3945-401B-9765-4A26C6B1CBD0}" type="presOf" srcId="{81D610C1-44BA-4EA1-85EC-9293967E8FC0}" destId="{10820831-34E9-4374-A499-42C25D3F9294}" srcOrd="1" destOrd="0" presId="urn:microsoft.com/office/officeart/2005/8/layout/cycle8"/>
    <dgm:cxn modelId="{37D58DCE-9005-4870-9225-7F8F6C477818}" srcId="{30E495F5-8E04-479C-807C-FE43AAEE93D9}" destId="{D5EF4ED8-917B-4490-8F84-A2BBC2118D78}" srcOrd="1" destOrd="0" parTransId="{625F2144-1556-40E5-95AA-E8961B4BC778}" sibTransId="{235B7FE9-2CF9-4A1F-8068-0B5FFC060FC4}"/>
    <dgm:cxn modelId="{BBE221D8-CE70-481B-A44C-EBE5ADC27929}" type="presOf" srcId="{D5EF4ED8-917B-4490-8F84-A2BBC2118D78}" destId="{71D304F5-05B1-4332-A662-B23B63EA392E}" srcOrd="1" destOrd="0" presId="urn:microsoft.com/office/officeart/2005/8/layout/cycle8"/>
    <dgm:cxn modelId="{39851EE0-07F6-42C4-BED8-F309D295C002}" srcId="{30E495F5-8E04-479C-807C-FE43AAEE93D9}" destId="{81D610C1-44BA-4EA1-85EC-9293967E8FC0}" srcOrd="3" destOrd="0" parTransId="{428B23BB-F9F5-46B0-B15B-AB7599C577CE}" sibTransId="{A72C8706-75FA-4F59-A6CC-0B48C26D9505}"/>
    <dgm:cxn modelId="{6232DAEE-B50A-455E-B663-D69250B26CA6}" type="presOf" srcId="{30E495F5-8E04-479C-807C-FE43AAEE93D9}" destId="{13746A3E-C633-4BEE-B6C2-F37C4F12F44C}" srcOrd="0" destOrd="0" presId="urn:microsoft.com/office/officeart/2005/8/layout/cycle8"/>
    <dgm:cxn modelId="{126631F7-3737-42F8-BC27-5D4AB4D2E37E}" srcId="{30E495F5-8E04-479C-807C-FE43AAEE93D9}" destId="{E70F6C4F-9BA6-4BD8-8436-FBD43AAC5B68}" srcOrd="0" destOrd="0" parTransId="{8C25A039-6B5E-4338-86AC-16D7030B6944}" sibTransId="{31270962-D6C5-4EBA-8328-8FB7769DB350}"/>
    <dgm:cxn modelId="{182E7282-8FD6-4DE1-BC71-2709D23F2C7A}" type="presParOf" srcId="{13746A3E-C633-4BEE-B6C2-F37C4F12F44C}" destId="{3F93C562-FC03-436E-A184-3EC963A8AADF}" srcOrd="0" destOrd="0" presId="urn:microsoft.com/office/officeart/2005/8/layout/cycle8"/>
    <dgm:cxn modelId="{73963C55-052D-499A-B1E7-F5E1EB1323A6}" type="presParOf" srcId="{13746A3E-C633-4BEE-B6C2-F37C4F12F44C}" destId="{C6F63C55-A4A9-4EC1-BC17-1E3C49AB7830}" srcOrd="1" destOrd="0" presId="urn:microsoft.com/office/officeart/2005/8/layout/cycle8"/>
    <dgm:cxn modelId="{351CC42B-383E-4364-B9B2-52B50CA905DF}" type="presParOf" srcId="{13746A3E-C633-4BEE-B6C2-F37C4F12F44C}" destId="{4F8D0EF3-4526-400A-9A12-9A8D044DC961}" srcOrd="2" destOrd="0" presId="urn:microsoft.com/office/officeart/2005/8/layout/cycle8"/>
    <dgm:cxn modelId="{10FE7F01-6492-4DB6-82EC-91B3B9F12364}" type="presParOf" srcId="{13746A3E-C633-4BEE-B6C2-F37C4F12F44C}" destId="{103C8989-7159-452C-8396-4DAD7D69447D}" srcOrd="3" destOrd="0" presId="urn:microsoft.com/office/officeart/2005/8/layout/cycle8"/>
    <dgm:cxn modelId="{DD84AE2B-711E-4666-BE1D-FCE1E7993E64}" type="presParOf" srcId="{13746A3E-C633-4BEE-B6C2-F37C4F12F44C}" destId="{B11E6393-40CD-449D-84D1-1BFC4E66D99C}" srcOrd="4" destOrd="0" presId="urn:microsoft.com/office/officeart/2005/8/layout/cycle8"/>
    <dgm:cxn modelId="{E761EF41-8F94-4E09-A2EE-8D7C3BE3AC6A}" type="presParOf" srcId="{13746A3E-C633-4BEE-B6C2-F37C4F12F44C}" destId="{4CFA0A92-075A-464D-9919-4E63C599E892}" srcOrd="5" destOrd="0" presId="urn:microsoft.com/office/officeart/2005/8/layout/cycle8"/>
    <dgm:cxn modelId="{4800767A-99B2-4181-A4FF-604AE5686CB9}" type="presParOf" srcId="{13746A3E-C633-4BEE-B6C2-F37C4F12F44C}" destId="{A11A8F31-8AA8-4FB2-B5AA-9425D7ECDAA8}" srcOrd="6" destOrd="0" presId="urn:microsoft.com/office/officeart/2005/8/layout/cycle8"/>
    <dgm:cxn modelId="{54415732-C9DF-4B21-A2F2-8E07BD73FC05}" type="presParOf" srcId="{13746A3E-C633-4BEE-B6C2-F37C4F12F44C}" destId="{71D304F5-05B1-4332-A662-B23B63EA392E}" srcOrd="7" destOrd="0" presId="urn:microsoft.com/office/officeart/2005/8/layout/cycle8"/>
    <dgm:cxn modelId="{BD6A3543-3D78-4A56-AD9D-89067EC6073B}" type="presParOf" srcId="{13746A3E-C633-4BEE-B6C2-F37C4F12F44C}" destId="{A083B5DC-A43A-49DB-8539-4808916B45A3}" srcOrd="8" destOrd="0" presId="urn:microsoft.com/office/officeart/2005/8/layout/cycle8"/>
    <dgm:cxn modelId="{D106529B-2EA3-48B1-836E-91F8DBCCBE10}" type="presParOf" srcId="{13746A3E-C633-4BEE-B6C2-F37C4F12F44C}" destId="{6CE9DFFA-404F-4BBA-8A71-020A12241ED8}" srcOrd="9" destOrd="0" presId="urn:microsoft.com/office/officeart/2005/8/layout/cycle8"/>
    <dgm:cxn modelId="{1E391858-1DCC-4CC1-AD31-E071603359E2}" type="presParOf" srcId="{13746A3E-C633-4BEE-B6C2-F37C4F12F44C}" destId="{6790722F-5077-43B6-B256-5A263BCA9314}" srcOrd="10" destOrd="0" presId="urn:microsoft.com/office/officeart/2005/8/layout/cycle8"/>
    <dgm:cxn modelId="{754CB7BA-634A-4CEF-9A34-B6F194D3F3A7}" type="presParOf" srcId="{13746A3E-C633-4BEE-B6C2-F37C4F12F44C}" destId="{6CB51110-86C2-453B-8D6A-F76D362FBBCD}" srcOrd="11" destOrd="0" presId="urn:microsoft.com/office/officeart/2005/8/layout/cycle8"/>
    <dgm:cxn modelId="{A7BE2376-7AB9-4068-99C1-7CFB4336CF31}" type="presParOf" srcId="{13746A3E-C633-4BEE-B6C2-F37C4F12F44C}" destId="{FF21A95B-C88E-485B-895B-77ABA1585164}" srcOrd="12" destOrd="0" presId="urn:microsoft.com/office/officeart/2005/8/layout/cycle8"/>
    <dgm:cxn modelId="{6744805D-18F0-45A4-8A59-717840F0B2CC}" type="presParOf" srcId="{13746A3E-C633-4BEE-B6C2-F37C4F12F44C}" destId="{FCE2DFB7-476C-4FF2-BB98-7F452FCB040D}" srcOrd="13" destOrd="0" presId="urn:microsoft.com/office/officeart/2005/8/layout/cycle8"/>
    <dgm:cxn modelId="{43AF797A-CA99-4C59-A8DC-87F696CD0E29}" type="presParOf" srcId="{13746A3E-C633-4BEE-B6C2-F37C4F12F44C}" destId="{2AAF3C86-DABF-478F-AAA4-46A1A7F0B5BD}" srcOrd="14" destOrd="0" presId="urn:microsoft.com/office/officeart/2005/8/layout/cycle8"/>
    <dgm:cxn modelId="{AB0DD3BE-9A5C-4B14-B732-6E230DED8530}" type="presParOf" srcId="{13746A3E-C633-4BEE-B6C2-F37C4F12F44C}" destId="{10820831-34E9-4374-A499-42C25D3F9294}" srcOrd="15" destOrd="0" presId="urn:microsoft.com/office/officeart/2005/8/layout/cycle8"/>
    <dgm:cxn modelId="{F4C0DAE2-90D0-4632-A665-49818785D638}" type="presParOf" srcId="{13746A3E-C633-4BEE-B6C2-F37C4F12F44C}" destId="{907E05FB-779A-432B-85E9-5972CF463944}" srcOrd="16" destOrd="0" presId="urn:microsoft.com/office/officeart/2005/8/layout/cycle8"/>
    <dgm:cxn modelId="{5BA559BA-2FFC-4D4B-86F7-1696389AE1B6}" type="presParOf" srcId="{13746A3E-C633-4BEE-B6C2-F37C4F12F44C}" destId="{08CAE2B0-EF78-4F89-ADC6-D0AE50424660}" srcOrd="17" destOrd="0" presId="urn:microsoft.com/office/officeart/2005/8/layout/cycle8"/>
    <dgm:cxn modelId="{D2A4A997-9F5A-4140-A7EA-AC01DA843F77}" type="presParOf" srcId="{13746A3E-C633-4BEE-B6C2-F37C4F12F44C}" destId="{33F7E4C8-0696-4A42-B310-0C7264D0AE21}" srcOrd="18" destOrd="0" presId="urn:microsoft.com/office/officeart/2005/8/layout/cycle8"/>
    <dgm:cxn modelId="{CBCA5D10-CC90-4E10-A0AB-94090446E36C}" type="presParOf" srcId="{13746A3E-C633-4BEE-B6C2-F37C4F12F44C}" destId="{DD6B14D6-212B-48F6-8F0E-F584C360645C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20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/>
      <dgm:t>
        <a:bodyPr/>
        <a:lstStyle/>
        <a:p>
          <a:r>
            <a:rPr lang="en-US" sz="20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/>
      <dgm:t>
        <a:bodyPr/>
        <a:lstStyle/>
        <a:p>
          <a:r>
            <a:rPr lang="en-US" sz="20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2000"/>
            <a:t>Discussion</a:t>
          </a:r>
          <a:endParaRPr lang="en-US" sz="20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40423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40423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40423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40423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/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/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/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/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/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7B935E-32B2-418B-8119-53D1924C025C}" type="doc">
      <dgm:prSet loTypeId="urn:microsoft.com/office/officeart/2005/8/layout/hChevron3" loCatId="process" qsTypeId="urn:microsoft.com/office/officeart/2005/8/quickstyle/simple1" qsCatId="simple" csTypeId="urn:microsoft.com/office/officeart/2005/8/colors/accent0_2" csCatId="mainScheme" phldr="1"/>
      <dgm:spPr/>
    </dgm:pt>
    <dgm:pt modelId="{CA5A0A60-A9D7-4D59-8C78-E43D6B0866D9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1800" dirty="0"/>
            <a:t>Intro</a:t>
          </a:r>
        </a:p>
      </dgm:t>
    </dgm:pt>
    <dgm:pt modelId="{9F54A434-7D9D-476C-9105-4FFF414FC213}" type="parTrans" cxnId="{016224D7-1ECF-4653-81CA-17838C1A5A25}">
      <dgm:prSet/>
      <dgm:spPr/>
      <dgm:t>
        <a:bodyPr/>
        <a:lstStyle/>
        <a:p>
          <a:endParaRPr lang="en-US" sz="1400"/>
        </a:p>
      </dgm:t>
    </dgm:pt>
    <dgm:pt modelId="{1FECAB4D-C278-4142-9C10-A96BB0618EBA}" type="sibTrans" cxnId="{016224D7-1ECF-4653-81CA-17838C1A5A25}">
      <dgm:prSet/>
      <dgm:spPr/>
      <dgm:t>
        <a:bodyPr/>
        <a:lstStyle/>
        <a:p>
          <a:endParaRPr lang="en-US" sz="1400"/>
        </a:p>
      </dgm:t>
    </dgm:pt>
    <dgm:pt modelId="{BE818A23-2366-431F-9EF4-089073B6CB1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1800" dirty="0"/>
            <a:t>Study 1</a:t>
          </a:r>
        </a:p>
      </dgm:t>
    </dgm:pt>
    <dgm:pt modelId="{6CE73CE9-21CE-4B45-ACE8-376AEE5CB9D6}" type="parTrans" cxnId="{94692640-780D-4679-8562-5DB6046ACB5D}">
      <dgm:prSet/>
      <dgm:spPr/>
      <dgm:t>
        <a:bodyPr/>
        <a:lstStyle/>
        <a:p>
          <a:endParaRPr lang="en-US" sz="1400"/>
        </a:p>
      </dgm:t>
    </dgm:pt>
    <dgm:pt modelId="{F50F0728-282F-4857-AD73-0A8E35910BF8}" type="sibTrans" cxnId="{94692640-780D-4679-8562-5DB6046ACB5D}">
      <dgm:prSet/>
      <dgm:spPr/>
      <dgm:t>
        <a:bodyPr/>
        <a:lstStyle/>
        <a:p>
          <a:endParaRPr lang="en-US" sz="1400"/>
        </a:p>
      </dgm:t>
    </dgm:pt>
    <dgm:pt modelId="{F5482472-979B-424C-92E5-653CA626E0AD}">
      <dgm:prSet phldrT="[Text]" custT="1"/>
      <dgm:spPr/>
      <dgm:t>
        <a:bodyPr/>
        <a:lstStyle/>
        <a:p>
          <a:r>
            <a:rPr lang="en-US" sz="1800" dirty="0"/>
            <a:t>Study 2</a:t>
          </a:r>
        </a:p>
      </dgm:t>
    </dgm:pt>
    <dgm:pt modelId="{A090C4B3-E7AB-4A81-B184-9BD1F243799C}" type="parTrans" cxnId="{FC1FF2D0-CD59-4B06-8866-C9DD8C696678}">
      <dgm:prSet/>
      <dgm:spPr/>
      <dgm:t>
        <a:bodyPr/>
        <a:lstStyle/>
        <a:p>
          <a:endParaRPr lang="en-US" sz="1400"/>
        </a:p>
      </dgm:t>
    </dgm:pt>
    <dgm:pt modelId="{809D86B7-7898-425D-825C-EF042C64B87D}" type="sibTrans" cxnId="{FC1FF2D0-CD59-4B06-8866-C9DD8C696678}">
      <dgm:prSet/>
      <dgm:spPr/>
      <dgm:t>
        <a:bodyPr/>
        <a:lstStyle/>
        <a:p>
          <a:endParaRPr lang="en-US" sz="1400"/>
        </a:p>
      </dgm:t>
    </dgm:pt>
    <dgm:pt modelId="{D74C5146-A6EE-415B-9581-E2681CA9CD9E}">
      <dgm:prSet phldrT="[Text]" custT="1"/>
      <dgm:spPr/>
      <dgm:t>
        <a:bodyPr/>
        <a:lstStyle/>
        <a:p>
          <a:r>
            <a:rPr lang="en-US" sz="1800"/>
            <a:t>Discussion</a:t>
          </a:r>
          <a:endParaRPr lang="en-US" sz="1800" dirty="0"/>
        </a:p>
      </dgm:t>
    </dgm:pt>
    <dgm:pt modelId="{753ED33E-C59B-482B-98C4-002B6689128E}" type="parTrans" cxnId="{5C83DF74-B044-4979-9A20-4E013AC18CF5}">
      <dgm:prSet/>
      <dgm:spPr/>
      <dgm:t>
        <a:bodyPr/>
        <a:lstStyle/>
        <a:p>
          <a:endParaRPr lang="en-US" sz="1400"/>
        </a:p>
      </dgm:t>
    </dgm:pt>
    <dgm:pt modelId="{BD16C2FD-4018-4E01-8716-8B09BA2C3CCA}" type="sibTrans" cxnId="{5C83DF74-B044-4979-9A20-4E013AC18CF5}">
      <dgm:prSet/>
      <dgm:spPr/>
      <dgm:t>
        <a:bodyPr/>
        <a:lstStyle/>
        <a:p>
          <a:endParaRPr lang="en-US" sz="1400"/>
        </a:p>
      </dgm:t>
    </dgm:pt>
    <dgm:pt modelId="{77778F07-5E97-4327-AC98-D924E0A5DF80}" type="pres">
      <dgm:prSet presAssocID="{4C7B935E-32B2-418B-8119-53D1924C025C}" presName="Name0" presStyleCnt="0">
        <dgm:presLayoutVars>
          <dgm:dir/>
          <dgm:resizeHandles val="exact"/>
        </dgm:presLayoutVars>
      </dgm:prSet>
      <dgm:spPr/>
    </dgm:pt>
    <dgm:pt modelId="{94863189-F611-4D75-ADB7-C62826FBCF63}" type="pres">
      <dgm:prSet presAssocID="{CA5A0A60-A9D7-4D59-8C78-E43D6B0866D9}" presName="parTxOnly" presStyleLbl="node1" presStyleIdx="0" presStyleCnt="4" custScaleY="28718">
        <dgm:presLayoutVars>
          <dgm:bulletEnabled val="1"/>
        </dgm:presLayoutVars>
      </dgm:prSet>
      <dgm:spPr/>
    </dgm:pt>
    <dgm:pt modelId="{B3181235-6055-4853-9748-D381F6E63122}" type="pres">
      <dgm:prSet presAssocID="{1FECAB4D-C278-4142-9C10-A96BB0618EBA}" presName="parSpace" presStyleCnt="0"/>
      <dgm:spPr/>
    </dgm:pt>
    <dgm:pt modelId="{1D2187E1-9D17-48FF-AC6F-61409276A4D0}" type="pres">
      <dgm:prSet presAssocID="{BE818A23-2366-431F-9EF4-089073B6CB1A}" presName="parTxOnly" presStyleLbl="node1" presStyleIdx="1" presStyleCnt="4" custScaleY="28718">
        <dgm:presLayoutVars>
          <dgm:bulletEnabled val="1"/>
        </dgm:presLayoutVars>
      </dgm:prSet>
      <dgm:spPr/>
    </dgm:pt>
    <dgm:pt modelId="{537DC015-7B19-4FDB-BF13-2A49A20E06A0}" type="pres">
      <dgm:prSet presAssocID="{F50F0728-282F-4857-AD73-0A8E35910BF8}" presName="parSpace" presStyleCnt="0"/>
      <dgm:spPr/>
    </dgm:pt>
    <dgm:pt modelId="{925AEC66-4DFC-43D2-B35A-FAB8CE442928}" type="pres">
      <dgm:prSet presAssocID="{F5482472-979B-424C-92E5-653CA626E0AD}" presName="parTxOnly" presStyleLbl="node1" presStyleIdx="2" presStyleCnt="4" custScaleY="28718">
        <dgm:presLayoutVars>
          <dgm:bulletEnabled val="1"/>
        </dgm:presLayoutVars>
      </dgm:prSet>
      <dgm:spPr/>
    </dgm:pt>
    <dgm:pt modelId="{64C845D7-56CC-4DAD-9A9F-4B3DD59F2039}" type="pres">
      <dgm:prSet presAssocID="{809D86B7-7898-425D-825C-EF042C64B87D}" presName="parSpace" presStyleCnt="0"/>
      <dgm:spPr/>
    </dgm:pt>
    <dgm:pt modelId="{93E70BCE-F29E-469B-9987-FB77D899E7F1}" type="pres">
      <dgm:prSet presAssocID="{D74C5146-A6EE-415B-9581-E2681CA9CD9E}" presName="parTxOnly" presStyleLbl="node1" presStyleIdx="3" presStyleCnt="4" custScaleY="28718">
        <dgm:presLayoutVars>
          <dgm:bulletEnabled val="1"/>
        </dgm:presLayoutVars>
      </dgm:prSet>
      <dgm:spPr/>
    </dgm:pt>
  </dgm:ptLst>
  <dgm:cxnLst>
    <dgm:cxn modelId="{94692640-780D-4679-8562-5DB6046ACB5D}" srcId="{4C7B935E-32B2-418B-8119-53D1924C025C}" destId="{BE818A23-2366-431F-9EF4-089073B6CB1A}" srcOrd="1" destOrd="0" parTransId="{6CE73CE9-21CE-4B45-ACE8-376AEE5CB9D6}" sibTransId="{F50F0728-282F-4857-AD73-0A8E35910BF8}"/>
    <dgm:cxn modelId="{7CB70C43-1F50-4376-B490-7704448CB3EA}" type="presOf" srcId="{CA5A0A60-A9D7-4D59-8C78-E43D6B0866D9}" destId="{94863189-F611-4D75-ADB7-C62826FBCF63}" srcOrd="0" destOrd="0" presId="urn:microsoft.com/office/officeart/2005/8/layout/hChevron3"/>
    <dgm:cxn modelId="{42C9224C-56A4-4635-9E91-7E4B40996A2D}" type="presOf" srcId="{BE818A23-2366-431F-9EF4-089073B6CB1A}" destId="{1D2187E1-9D17-48FF-AC6F-61409276A4D0}" srcOrd="0" destOrd="0" presId="urn:microsoft.com/office/officeart/2005/8/layout/hChevron3"/>
    <dgm:cxn modelId="{13241574-48B6-4A49-8787-A5EE0A572962}" type="presOf" srcId="{D74C5146-A6EE-415B-9581-E2681CA9CD9E}" destId="{93E70BCE-F29E-469B-9987-FB77D899E7F1}" srcOrd="0" destOrd="0" presId="urn:microsoft.com/office/officeart/2005/8/layout/hChevron3"/>
    <dgm:cxn modelId="{5C83DF74-B044-4979-9A20-4E013AC18CF5}" srcId="{4C7B935E-32B2-418B-8119-53D1924C025C}" destId="{D74C5146-A6EE-415B-9581-E2681CA9CD9E}" srcOrd="3" destOrd="0" parTransId="{753ED33E-C59B-482B-98C4-002B6689128E}" sibTransId="{BD16C2FD-4018-4E01-8716-8B09BA2C3CCA}"/>
    <dgm:cxn modelId="{878011CE-2CBC-4A9E-9856-563821CCCCD6}" type="presOf" srcId="{4C7B935E-32B2-418B-8119-53D1924C025C}" destId="{77778F07-5E97-4327-AC98-D924E0A5DF80}" srcOrd="0" destOrd="0" presId="urn:microsoft.com/office/officeart/2005/8/layout/hChevron3"/>
    <dgm:cxn modelId="{FC1FF2D0-CD59-4B06-8866-C9DD8C696678}" srcId="{4C7B935E-32B2-418B-8119-53D1924C025C}" destId="{F5482472-979B-424C-92E5-653CA626E0AD}" srcOrd="2" destOrd="0" parTransId="{A090C4B3-E7AB-4A81-B184-9BD1F243799C}" sibTransId="{809D86B7-7898-425D-825C-EF042C64B87D}"/>
    <dgm:cxn modelId="{016224D7-1ECF-4653-81CA-17838C1A5A25}" srcId="{4C7B935E-32B2-418B-8119-53D1924C025C}" destId="{CA5A0A60-A9D7-4D59-8C78-E43D6B0866D9}" srcOrd="0" destOrd="0" parTransId="{9F54A434-7D9D-476C-9105-4FFF414FC213}" sibTransId="{1FECAB4D-C278-4142-9C10-A96BB0618EBA}"/>
    <dgm:cxn modelId="{376FEFF2-E547-4B77-ACB2-07939452D973}" type="presOf" srcId="{F5482472-979B-424C-92E5-653CA626E0AD}" destId="{925AEC66-4DFC-43D2-B35A-FAB8CE442928}" srcOrd="0" destOrd="0" presId="urn:microsoft.com/office/officeart/2005/8/layout/hChevron3"/>
    <dgm:cxn modelId="{A743CDCD-CE5D-405E-A198-32AF62A5576D}" type="presParOf" srcId="{77778F07-5E97-4327-AC98-D924E0A5DF80}" destId="{94863189-F611-4D75-ADB7-C62826FBCF63}" srcOrd="0" destOrd="0" presId="urn:microsoft.com/office/officeart/2005/8/layout/hChevron3"/>
    <dgm:cxn modelId="{11478C1F-2A1D-443C-A997-455468DA227C}" type="presParOf" srcId="{77778F07-5E97-4327-AC98-D924E0A5DF80}" destId="{B3181235-6055-4853-9748-D381F6E63122}" srcOrd="1" destOrd="0" presId="urn:microsoft.com/office/officeart/2005/8/layout/hChevron3"/>
    <dgm:cxn modelId="{D9C5A224-FCAD-40B4-A614-99BEEDFBB84C}" type="presParOf" srcId="{77778F07-5E97-4327-AC98-D924E0A5DF80}" destId="{1D2187E1-9D17-48FF-AC6F-61409276A4D0}" srcOrd="2" destOrd="0" presId="urn:microsoft.com/office/officeart/2005/8/layout/hChevron3"/>
    <dgm:cxn modelId="{BB7AA5BA-748A-4C4E-BE3D-420A0F301543}" type="presParOf" srcId="{77778F07-5E97-4327-AC98-D924E0A5DF80}" destId="{537DC015-7B19-4FDB-BF13-2A49A20E06A0}" srcOrd="3" destOrd="0" presId="urn:microsoft.com/office/officeart/2005/8/layout/hChevron3"/>
    <dgm:cxn modelId="{E91F123F-B5C0-4A8A-9110-5F7F8E0017C0}" type="presParOf" srcId="{77778F07-5E97-4327-AC98-D924E0A5DF80}" destId="{925AEC66-4DFC-43D2-B35A-FAB8CE442928}" srcOrd="4" destOrd="0" presId="urn:microsoft.com/office/officeart/2005/8/layout/hChevron3"/>
    <dgm:cxn modelId="{2D65449A-B342-4E9E-AA7F-E2E833943B82}" type="presParOf" srcId="{77778F07-5E97-4327-AC98-D924E0A5DF80}" destId="{64C845D7-56CC-4DAD-9A9F-4B3DD59F2039}" srcOrd="5" destOrd="0" presId="urn:microsoft.com/office/officeart/2005/8/layout/hChevron3"/>
    <dgm:cxn modelId="{9734B285-04CD-4A5C-B9B7-E22A72C84893}" type="presParOf" srcId="{77778F07-5E97-4327-AC98-D924E0A5DF80}" destId="{93E70BCE-F29E-469B-9987-FB77D899E7F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64EC6-6BF4-442C-8D91-E542B8E55F6E}">
      <dsp:nvSpPr>
        <dsp:cNvPr id="0" name=""/>
        <dsp:cNvSpPr/>
      </dsp:nvSpPr>
      <dsp:spPr>
        <a:xfrm>
          <a:off x="2179860" y="750943"/>
          <a:ext cx="2107238" cy="694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Picture naming, word and sentence repetition</a:t>
          </a:r>
        </a:p>
      </dsp:txBody>
      <dsp:txXfrm>
        <a:off x="2179860" y="750943"/>
        <a:ext cx="2107238" cy="694430"/>
      </dsp:txXfrm>
    </dsp:sp>
    <dsp:sp modelId="{94497C25-664A-412F-855F-C8D6C80D2260}">
      <dsp:nvSpPr>
        <dsp:cNvPr id="0" name=""/>
        <dsp:cNvSpPr/>
      </dsp:nvSpPr>
      <dsp:spPr>
        <a:xfrm>
          <a:off x="2179860" y="2215258"/>
          <a:ext cx="2107238" cy="1301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Single word and other highly constrained tasks</a:t>
          </a:r>
        </a:p>
      </dsp:txBody>
      <dsp:txXfrm>
        <a:off x="2179860" y="2215258"/>
        <a:ext cx="2107238" cy="1301025"/>
      </dsp:txXfrm>
    </dsp:sp>
    <dsp:sp modelId="{8F7FDE60-665F-40A3-91AE-38C5AE82BE4B}">
      <dsp:nvSpPr>
        <dsp:cNvPr id="0" name=""/>
        <dsp:cNvSpPr/>
      </dsp:nvSpPr>
      <dsp:spPr>
        <a:xfrm>
          <a:off x="2177466" y="539740"/>
          <a:ext cx="167621" cy="1676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D01FF-B04B-4AF5-9679-2AC8AE2C255B}">
      <dsp:nvSpPr>
        <dsp:cNvPr id="0" name=""/>
        <dsp:cNvSpPr/>
      </dsp:nvSpPr>
      <dsp:spPr>
        <a:xfrm>
          <a:off x="2294801" y="305070"/>
          <a:ext cx="167621" cy="1676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ACCE4-E6A2-4D64-BBC7-274DF95466F9}">
      <dsp:nvSpPr>
        <dsp:cNvPr id="0" name=""/>
        <dsp:cNvSpPr/>
      </dsp:nvSpPr>
      <dsp:spPr>
        <a:xfrm>
          <a:off x="2576404" y="352004"/>
          <a:ext cx="263404" cy="2634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62A57E-D25A-49CB-A94C-4690A65B6E31}">
      <dsp:nvSpPr>
        <dsp:cNvPr id="0" name=""/>
        <dsp:cNvSpPr/>
      </dsp:nvSpPr>
      <dsp:spPr>
        <a:xfrm>
          <a:off x="2811074" y="93867"/>
          <a:ext cx="167621" cy="1676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588B4-D337-4763-858C-10824472C7F4}">
      <dsp:nvSpPr>
        <dsp:cNvPr id="0" name=""/>
        <dsp:cNvSpPr/>
      </dsp:nvSpPr>
      <dsp:spPr>
        <a:xfrm>
          <a:off x="3116145" y="0"/>
          <a:ext cx="167621" cy="1676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64DB30-E1D6-4152-A982-2DBF3BCA73E8}">
      <dsp:nvSpPr>
        <dsp:cNvPr id="0" name=""/>
        <dsp:cNvSpPr/>
      </dsp:nvSpPr>
      <dsp:spPr>
        <a:xfrm>
          <a:off x="3491616" y="164268"/>
          <a:ext cx="167621" cy="1676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A1C47-8C8F-4D94-9BAA-0E0716033389}">
      <dsp:nvSpPr>
        <dsp:cNvPr id="0" name=""/>
        <dsp:cNvSpPr/>
      </dsp:nvSpPr>
      <dsp:spPr>
        <a:xfrm>
          <a:off x="3726286" y="281603"/>
          <a:ext cx="263404" cy="2634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DA8CA4-C1FD-4767-A869-2FE6A2D349EF}">
      <dsp:nvSpPr>
        <dsp:cNvPr id="0" name=""/>
        <dsp:cNvSpPr/>
      </dsp:nvSpPr>
      <dsp:spPr>
        <a:xfrm>
          <a:off x="4054824" y="539740"/>
          <a:ext cx="167621" cy="1676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35E16C-26FC-4FE5-BCAD-179A2EE973A0}">
      <dsp:nvSpPr>
        <dsp:cNvPr id="0" name=""/>
        <dsp:cNvSpPr/>
      </dsp:nvSpPr>
      <dsp:spPr>
        <a:xfrm>
          <a:off x="4195626" y="797877"/>
          <a:ext cx="167621" cy="1676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15933-D8F4-4A65-B99A-D08522A2B16D}">
      <dsp:nvSpPr>
        <dsp:cNvPr id="0" name=""/>
        <dsp:cNvSpPr/>
      </dsp:nvSpPr>
      <dsp:spPr>
        <a:xfrm>
          <a:off x="2975343" y="305070"/>
          <a:ext cx="431026" cy="4310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8D84C-2BE9-4F74-911F-0381105FC6E6}">
      <dsp:nvSpPr>
        <dsp:cNvPr id="0" name=""/>
        <dsp:cNvSpPr/>
      </dsp:nvSpPr>
      <dsp:spPr>
        <a:xfrm>
          <a:off x="2060131" y="1196815"/>
          <a:ext cx="167621" cy="1676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00CFB-F64E-48BA-8999-5A21A991D36C}">
      <dsp:nvSpPr>
        <dsp:cNvPr id="0" name=""/>
        <dsp:cNvSpPr/>
      </dsp:nvSpPr>
      <dsp:spPr>
        <a:xfrm>
          <a:off x="2200933" y="1408018"/>
          <a:ext cx="263404" cy="2634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DFE0A-8BF9-4466-B6A8-78EB08CD2070}">
      <dsp:nvSpPr>
        <dsp:cNvPr id="0" name=""/>
        <dsp:cNvSpPr/>
      </dsp:nvSpPr>
      <dsp:spPr>
        <a:xfrm>
          <a:off x="2552937" y="1595754"/>
          <a:ext cx="383134" cy="3831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76EFE-9F36-4916-8855-F63A97B11DE2}">
      <dsp:nvSpPr>
        <dsp:cNvPr id="0" name=""/>
        <dsp:cNvSpPr/>
      </dsp:nvSpPr>
      <dsp:spPr>
        <a:xfrm>
          <a:off x="3045744" y="1900825"/>
          <a:ext cx="167621" cy="1676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F95B4-B9F3-47C9-80B8-86E67AED5C0A}">
      <dsp:nvSpPr>
        <dsp:cNvPr id="0" name=""/>
        <dsp:cNvSpPr/>
      </dsp:nvSpPr>
      <dsp:spPr>
        <a:xfrm>
          <a:off x="3139612" y="1595754"/>
          <a:ext cx="263404" cy="2634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8E205-B1DE-4B62-9578-2809D5C89303}">
      <dsp:nvSpPr>
        <dsp:cNvPr id="0" name=""/>
        <dsp:cNvSpPr/>
      </dsp:nvSpPr>
      <dsp:spPr>
        <a:xfrm>
          <a:off x="3374281" y="1924292"/>
          <a:ext cx="167621" cy="1676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8C081-726F-4526-8A1D-565458096F5C}">
      <dsp:nvSpPr>
        <dsp:cNvPr id="0" name=""/>
        <dsp:cNvSpPr/>
      </dsp:nvSpPr>
      <dsp:spPr>
        <a:xfrm>
          <a:off x="3585484" y="1548820"/>
          <a:ext cx="383134" cy="3831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E4B5B2-DD77-47D8-B181-C946B7A3E0C8}">
      <dsp:nvSpPr>
        <dsp:cNvPr id="0" name=""/>
        <dsp:cNvSpPr/>
      </dsp:nvSpPr>
      <dsp:spPr>
        <a:xfrm>
          <a:off x="4101758" y="1454952"/>
          <a:ext cx="263404" cy="2634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33AB10-A256-4A9F-B054-E645C6F93F73}">
      <dsp:nvSpPr>
        <dsp:cNvPr id="0" name=""/>
        <dsp:cNvSpPr/>
      </dsp:nvSpPr>
      <dsp:spPr>
        <a:xfrm>
          <a:off x="4365163" y="351614"/>
          <a:ext cx="773582" cy="1476853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2BADAB-6222-44A6-94FE-1017E7E632D1}">
      <dsp:nvSpPr>
        <dsp:cNvPr id="0" name=""/>
        <dsp:cNvSpPr/>
      </dsp:nvSpPr>
      <dsp:spPr>
        <a:xfrm>
          <a:off x="5138745" y="352331"/>
          <a:ext cx="2109770" cy="14768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Monologic discourse</a:t>
          </a:r>
        </a:p>
      </dsp:txBody>
      <dsp:txXfrm>
        <a:off x="5138745" y="352331"/>
        <a:ext cx="2109770" cy="1476839"/>
      </dsp:txXfrm>
    </dsp:sp>
    <dsp:sp modelId="{C75FD9DD-B125-4CCE-8370-EF9323DF801C}">
      <dsp:nvSpPr>
        <dsp:cNvPr id="0" name=""/>
        <dsp:cNvSpPr/>
      </dsp:nvSpPr>
      <dsp:spPr>
        <a:xfrm>
          <a:off x="5138745" y="2215258"/>
          <a:ext cx="2109770" cy="1301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Semi-structured tasks, more reminiscent of everyday communication</a:t>
          </a:r>
        </a:p>
      </dsp:txBody>
      <dsp:txXfrm>
        <a:off x="5138745" y="2215258"/>
        <a:ext cx="2109770" cy="1301025"/>
      </dsp:txXfrm>
    </dsp:sp>
    <dsp:sp modelId="{73B42A60-2CAB-4942-B3E4-8F0307C5E355}">
      <dsp:nvSpPr>
        <dsp:cNvPr id="0" name=""/>
        <dsp:cNvSpPr/>
      </dsp:nvSpPr>
      <dsp:spPr>
        <a:xfrm>
          <a:off x="7248515" y="351614"/>
          <a:ext cx="773582" cy="1476853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C033C3-6587-4CD7-B526-5DA6A78693FB}">
      <dsp:nvSpPr>
        <dsp:cNvPr id="0" name=""/>
        <dsp:cNvSpPr/>
      </dsp:nvSpPr>
      <dsp:spPr>
        <a:xfrm>
          <a:off x="8180331" y="246843"/>
          <a:ext cx="1793304" cy="17933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Conversation, spontaneous and free speech</a:t>
          </a:r>
        </a:p>
      </dsp:txBody>
      <dsp:txXfrm>
        <a:off x="8442954" y="509466"/>
        <a:ext cx="1268058" cy="1268058"/>
      </dsp:txXfrm>
    </dsp:sp>
    <dsp:sp modelId="{6D391BA9-A18C-4230-B335-FB9074DC008E}">
      <dsp:nvSpPr>
        <dsp:cNvPr id="0" name=""/>
        <dsp:cNvSpPr/>
      </dsp:nvSpPr>
      <dsp:spPr>
        <a:xfrm>
          <a:off x="8022098" y="2215258"/>
          <a:ext cx="2109770" cy="13010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Everyday communication: </a:t>
          </a:r>
          <a:br>
            <a:rPr lang="en-US" sz="1500" b="1" kern="1200" dirty="0"/>
          </a:br>
          <a:r>
            <a:rPr lang="en-US" sz="1500" b="1" kern="1200" dirty="0"/>
            <a:t>a multiword, complex environment, highly personalized &amp; functional</a:t>
          </a:r>
        </a:p>
      </dsp:txBody>
      <dsp:txXfrm>
        <a:off x="8022098" y="2215258"/>
        <a:ext cx="2109770" cy="13010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2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93C562-FC03-436E-A184-3EC963A8AADF}">
      <dsp:nvSpPr>
        <dsp:cNvPr id="0" name=""/>
        <dsp:cNvSpPr/>
      </dsp:nvSpPr>
      <dsp:spPr>
        <a:xfrm>
          <a:off x="389689" y="1599979"/>
          <a:ext cx="3639311" cy="3639311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My lab</a:t>
          </a:r>
        </a:p>
      </dsp:txBody>
      <dsp:txXfrm>
        <a:off x="2321557" y="2354270"/>
        <a:ext cx="1343079" cy="996478"/>
      </dsp:txXfrm>
    </dsp:sp>
    <dsp:sp modelId="{B11E6393-40CD-449D-84D1-1BFC4E66D99C}">
      <dsp:nvSpPr>
        <dsp:cNvPr id="0" name=""/>
        <dsp:cNvSpPr/>
      </dsp:nvSpPr>
      <dsp:spPr>
        <a:xfrm>
          <a:off x="389689" y="1722156"/>
          <a:ext cx="3639311" cy="3639311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FOQUSAphasia &amp; AphasiaBank team</a:t>
          </a:r>
        </a:p>
      </dsp:txBody>
      <dsp:txXfrm>
        <a:off x="2321557" y="3610699"/>
        <a:ext cx="1343079" cy="996478"/>
      </dsp:txXfrm>
    </dsp:sp>
    <dsp:sp modelId="{A083B5DC-A43A-49DB-8539-4808916B45A3}">
      <dsp:nvSpPr>
        <dsp:cNvPr id="0" name=""/>
        <dsp:cNvSpPr/>
      </dsp:nvSpPr>
      <dsp:spPr>
        <a:xfrm>
          <a:off x="267512" y="1722156"/>
          <a:ext cx="3639311" cy="3639311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Clinicians, individuals with aphasia, my mentors</a:t>
          </a:r>
        </a:p>
      </dsp:txBody>
      <dsp:txXfrm>
        <a:off x="631877" y="3610699"/>
        <a:ext cx="1343079" cy="996478"/>
      </dsp:txXfrm>
    </dsp:sp>
    <dsp:sp modelId="{FF21A95B-C88E-485B-895B-77ABA1585164}">
      <dsp:nvSpPr>
        <dsp:cNvPr id="0" name=""/>
        <dsp:cNvSpPr/>
      </dsp:nvSpPr>
      <dsp:spPr>
        <a:xfrm>
          <a:off x="267512" y="1599979"/>
          <a:ext cx="3639311" cy="3639311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My funding bodies: ASHFoundation, NIDILRR, NIH</a:t>
          </a:r>
        </a:p>
      </dsp:txBody>
      <dsp:txXfrm>
        <a:off x="631877" y="2354270"/>
        <a:ext cx="1343079" cy="996478"/>
      </dsp:txXfrm>
    </dsp:sp>
    <dsp:sp modelId="{907E05FB-779A-432B-85E9-5972CF463944}">
      <dsp:nvSpPr>
        <dsp:cNvPr id="0" name=""/>
        <dsp:cNvSpPr/>
      </dsp:nvSpPr>
      <dsp:spPr>
        <a:xfrm>
          <a:off x="164398" y="1374688"/>
          <a:ext cx="4089893" cy="4089893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CAE2B0-EF78-4F89-ADC6-D0AE50424660}">
      <dsp:nvSpPr>
        <dsp:cNvPr id="0" name=""/>
        <dsp:cNvSpPr/>
      </dsp:nvSpPr>
      <dsp:spPr>
        <a:xfrm>
          <a:off x="164398" y="1496865"/>
          <a:ext cx="4089893" cy="4089893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F7E4C8-0696-4A42-B310-0C7264D0AE21}">
      <dsp:nvSpPr>
        <dsp:cNvPr id="0" name=""/>
        <dsp:cNvSpPr/>
      </dsp:nvSpPr>
      <dsp:spPr>
        <a:xfrm>
          <a:off x="42221" y="1496865"/>
          <a:ext cx="4089893" cy="4089893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6B14D6-212B-48F6-8F0E-F584C360645C}">
      <dsp:nvSpPr>
        <dsp:cNvPr id="0" name=""/>
        <dsp:cNvSpPr/>
      </dsp:nvSpPr>
      <dsp:spPr>
        <a:xfrm>
          <a:off x="42221" y="1374688"/>
          <a:ext cx="4089893" cy="4089893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326904"/>
          <a:ext cx="3583781" cy="579468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Intro</a:t>
          </a:r>
        </a:p>
      </dsp:txBody>
      <dsp:txXfrm>
        <a:off x="3571" y="326904"/>
        <a:ext cx="3438914" cy="579468"/>
      </dsp:txXfrm>
    </dsp:sp>
    <dsp:sp modelId="{1D2187E1-9D17-48FF-AC6F-61409276A4D0}">
      <dsp:nvSpPr>
        <dsp:cNvPr id="0" name=""/>
        <dsp:cNvSpPr/>
      </dsp:nvSpPr>
      <dsp:spPr>
        <a:xfrm>
          <a:off x="2870596" y="326904"/>
          <a:ext cx="3583781" cy="57946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Study 1</a:t>
          </a:r>
        </a:p>
      </dsp:txBody>
      <dsp:txXfrm>
        <a:off x="3160330" y="326904"/>
        <a:ext cx="3004313" cy="579468"/>
      </dsp:txXfrm>
    </dsp:sp>
    <dsp:sp modelId="{925AEC66-4DFC-43D2-B35A-FAB8CE442928}">
      <dsp:nvSpPr>
        <dsp:cNvPr id="0" name=""/>
        <dsp:cNvSpPr/>
      </dsp:nvSpPr>
      <dsp:spPr>
        <a:xfrm>
          <a:off x="5737621" y="326904"/>
          <a:ext cx="3583781" cy="57946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Study 2</a:t>
          </a:r>
        </a:p>
      </dsp:txBody>
      <dsp:txXfrm>
        <a:off x="6027355" y="326904"/>
        <a:ext cx="3004313" cy="579468"/>
      </dsp:txXfrm>
    </dsp:sp>
    <dsp:sp modelId="{93E70BCE-F29E-469B-9987-FB77D899E7F1}">
      <dsp:nvSpPr>
        <dsp:cNvPr id="0" name=""/>
        <dsp:cNvSpPr/>
      </dsp:nvSpPr>
      <dsp:spPr>
        <a:xfrm>
          <a:off x="8604646" y="326904"/>
          <a:ext cx="3583781" cy="57946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26670" bIns="533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Discussion</a:t>
          </a:r>
          <a:endParaRPr lang="en-US" sz="2000" kern="1200" dirty="0"/>
        </a:p>
      </dsp:txBody>
      <dsp:txXfrm>
        <a:off x="8894380" y="326904"/>
        <a:ext cx="3004313" cy="5794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63189-F611-4D75-ADB7-C62826FBCF63}">
      <dsp:nvSpPr>
        <dsp:cNvPr id="0" name=""/>
        <dsp:cNvSpPr/>
      </dsp:nvSpPr>
      <dsp:spPr>
        <a:xfrm>
          <a:off x="3571" y="410800"/>
          <a:ext cx="3583781" cy="411676"/>
        </a:xfrm>
        <a:prstGeom prst="homePlate">
          <a:avLst/>
        </a:prstGeom>
        <a:solidFill>
          <a:schemeClr val="bg1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Intro</a:t>
          </a:r>
        </a:p>
      </dsp:txBody>
      <dsp:txXfrm>
        <a:off x="3571" y="410800"/>
        <a:ext cx="3480862" cy="411676"/>
      </dsp:txXfrm>
    </dsp:sp>
    <dsp:sp modelId="{1D2187E1-9D17-48FF-AC6F-61409276A4D0}">
      <dsp:nvSpPr>
        <dsp:cNvPr id="0" name=""/>
        <dsp:cNvSpPr/>
      </dsp:nvSpPr>
      <dsp:spPr>
        <a:xfrm>
          <a:off x="2870596" y="410800"/>
          <a:ext cx="3583781" cy="411676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1</a:t>
          </a:r>
        </a:p>
      </dsp:txBody>
      <dsp:txXfrm>
        <a:off x="3076434" y="410800"/>
        <a:ext cx="3172105" cy="411676"/>
      </dsp:txXfrm>
    </dsp:sp>
    <dsp:sp modelId="{925AEC66-4DFC-43D2-B35A-FAB8CE442928}">
      <dsp:nvSpPr>
        <dsp:cNvPr id="0" name=""/>
        <dsp:cNvSpPr/>
      </dsp:nvSpPr>
      <dsp:spPr>
        <a:xfrm>
          <a:off x="5737621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Study 2</a:t>
          </a:r>
        </a:p>
      </dsp:txBody>
      <dsp:txXfrm>
        <a:off x="5943459" y="410800"/>
        <a:ext cx="3172105" cy="411676"/>
      </dsp:txXfrm>
    </dsp:sp>
    <dsp:sp modelId="{93E70BCE-F29E-469B-9987-FB77D899E7F1}">
      <dsp:nvSpPr>
        <dsp:cNvPr id="0" name=""/>
        <dsp:cNvSpPr/>
      </dsp:nvSpPr>
      <dsp:spPr>
        <a:xfrm>
          <a:off x="8604646" y="410800"/>
          <a:ext cx="3583781" cy="41167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Discussion</a:t>
          </a:r>
          <a:endParaRPr lang="en-US" sz="1800" kern="1200" dirty="0"/>
        </a:p>
      </dsp:txBody>
      <dsp:txXfrm>
        <a:off x="8810484" y="410800"/>
        <a:ext cx="3172105" cy="411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C3CBB-5592-4045-98A3-348DF4AAB391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ECC85-8621-4F6B-A854-2B07EE199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97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F16EB-7D44-42D9-9822-5829DBCA5C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81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877FE-9516-6396-BF5A-126695270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773E91-7760-96A6-8EE9-F77EC9FE7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94C78-5EC4-ECB9-228D-8FFD6532D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FBF1-3209-4DDF-95BA-4C864ED4F57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090B9-D6A9-11B8-853E-E33944818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0D2CC-F0A7-5AE2-DA7B-BF0EF9E9B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7454-CD32-4125-8E7F-7263BF06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88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7FB98-AD48-E64A-1EE2-C7982C170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960C3-7564-D4BD-CDE9-FA72FCC1F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8D52A-A4B9-6A58-A0A2-4E4BB12AD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FBF1-3209-4DDF-95BA-4C864ED4F57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DF43D-9BC8-7837-BEF2-8B5185D6B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23300-DE06-4EE3-8F54-17B95658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7454-CD32-4125-8E7F-7263BF06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29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AF278-14C0-C0BC-D032-46F428B73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AF831-897F-168B-77BA-398980991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9A3E8-BD1D-E9A0-593B-907B80E12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FBF1-3209-4DDF-95BA-4C864ED4F57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67947-0BA9-BC1A-AAD7-92732174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A4D64-D5E7-1287-C44C-48610964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7454-CD32-4125-8E7F-7263BF06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5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7/13/2023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021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491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7/13/2023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756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7/13/2023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284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7/13/2023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5222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7/13/2023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88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047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7/13/2023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054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66A70-5C33-95A3-9AB2-4B3977E49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EB880-F2C7-6901-635D-6F6F7DDEA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FAE0F-635B-78F2-62D8-F1E9C5723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FBF1-3209-4DDF-95BA-4C864ED4F57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DADA5-3424-B972-016A-D7C687812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58DFC-C25D-8567-3458-66AA994F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7454-CD32-4125-8E7F-7263BF06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11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7/13/2023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4253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7/13/2023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048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7/13/2023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08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30E8-10BE-E0E8-B81E-A754EEA67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56D25-1B03-DB93-A439-51EF0A89D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60210-CA81-50C3-6A28-D6834BF8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FBF1-3209-4DDF-95BA-4C864ED4F57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6022B-FC72-D47E-3743-4E8002A72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BE540-F755-06B3-7056-A461F76A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7454-CD32-4125-8E7F-7263BF06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59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3274D-2E23-B727-273C-891CBDDB2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C1B2F-A5D5-CF95-8111-0951C60E3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02974-A5DE-8EA0-AA88-C708BF60C4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08FDFA-B227-4EA9-97F6-04F97F7AE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FBF1-3209-4DDF-95BA-4C864ED4F57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E5021-01CB-5375-73E2-36AA50F0D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67A8D-DF56-D0A6-1E44-C6E4B9A1F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7454-CD32-4125-8E7F-7263BF06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7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8EC7-CD02-BB3E-479F-70B743EFB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02142-80F9-A63E-EA40-E0F222CAD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70625-95FB-2AAC-0D63-9333D3423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8BE3C-8490-71DF-038B-D3A5A8D37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CFC2F-15AF-C054-8E10-3C71ECECE5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E084E-1B6F-5989-45B3-C013D9458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FBF1-3209-4DDF-95BA-4C864ED4F57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449294-8F08-B004-110D-C1E2C67A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657D19-F9B3-5D37-37BC-478270A5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7454-CD32-4125-8E7F-7263BF06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2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5232B-1053-9BEC-84F5-B41CE89E6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CFFB5-91EC-1D9C-8737-2E91DFF53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FBF1-3209-4DDF-95BA-4C864ED4F57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E40174-EC22-75C8-86B0-C860761B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48676-9DCE-3A1D-0266-966E396CE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7454-CD32-4125-8E7F-7263BF06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2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E654B-C2D2-5330-746C-3D81B112A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FBF1-3209-4DDF-95BA-4C864ED4F57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6C8849-DDF0-05B0-8784-3DEB7A23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576EA-6E9D-3683-11EF-6C32A762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7454-CD32-4125-8E7F-7263BF06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8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2639-3192-6047-7412-C54524B03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460FB-31DA-76E1-0526-0DD289969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32040-BD4B-699A-83E0-1CB64D204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D533F-7078-4795-7EBE-6A268820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FBF1-3209-4DDF-95BA-4C864ED4F57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FE0DD-9F6D-31C4-A19E-3610C5B49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D2D2C-A100-0128-90C9-A8BB69E5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7454-CD32-4125-8E7F-7263BF06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0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BB73A-8AF9-D063-A6A7-B73A0BC42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655AA4-DBFC-80EB-9F5F-996BCFF50A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030DE-1F61-BC5B-BBB5-6FFFE3CB3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4B180-3D68-2DB6-9300-C193FAA17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7FBF1-3209-4DDF-95BA-4C864ED4F57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7921CC-F21C-6935-D89B-AF5FB11A1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A4613-29F2-4121-E877-91641CA8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37454-CD32-4125-8E7F-7263BF06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1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B5CABA-2910-CE15-3CD9-15FF1CD52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6F29-1E9B-2950-EA83-549D5EBC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AFEC2-24DF-9DD1-7EA8-993F851C6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7FBF1-3209-4DDF-95BA-4C864ED4F57D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F6570-AE78-847B-CD23-8A5D2489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F1D97-433C-98C5-3D89-0E9F3B455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37454-CD32-4125-8E7F-7263BF062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6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7/13/2023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6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3.tmp"/><Relationship Id="rId7" Type="http://schemas.openxmlformats.org/officeDocument/2006/relationships/diagramColors" Target="../diagrams/colors9.xml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26.tmp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27.jpeg"/><Relationship Id="rId9" Type="http://schemas.microsoft.com/office/2007/relationships/diagramDrawing" Target="../diagrams/drawin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37.tmp"/><Relationship Id="rId7" Type="http://schemas.openxmlformats.org/officeDocument/2006/relationships/diagramColors" Target="../diagrams/colors21.xml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13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diagramColors" Target="../diagrams/colors25.xml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5.xml"/><Relationship Id="rId11" Type="http://schemas.openxmlformats.org/officeDocument/2006/relationships/image" Target="../media/image42.png"/><Relationship Id="rId5" Type="http://schemas.openxmlformats.org/officeDocument/2006/relationships/diagramLayout" Target="../diagrams/layout25.xml"/><Relationship Id="rId10" Type="http://schemas.openxmlformats.org/officeDocument/2006/relationships/image" Target="../media/image41.png"/><Relationship Id="rId4" Type="http://schemas.openxmlformats.org/officeDocument/2006/relationships/diagramData" Target="../diagrams/data25.xml"/><Relationship Id="rId9" Type="http://schemas.openxmlformats.org/officeDocument/2006/relationships/image" Target="../media/image27.jpeg"/><Relationship Id="rId1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46.tmp"/><Relationship Id="rId7" Type="http://schemas.openxmlformats.org/officeDocument/2006/relationships/diagramColors" Target="../diagrams/colors26.xml"/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12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Data" Target="../diagrams/data2.xml"/><Relationship Id="rId5" Type="http://schemas.openxmlformats.org/officeDocument/2006/relationships/diagramColors" Target="../diagrams/colors1.xml"/><Relationship Id="rId15" Type="http://schemas.microsoft.com/office/2007/relationships/diagramDrawing" Target="../diagrams/drawing2.xml"/><Relationship Id="rId10" Type="http://schemas.openxmlformats.org/officeDocument/2006/relationships/image" Target="../media/image10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Relationship Id="rId14" Type="http://schemas.openxmlformats.org/officeDocument/2006/relationships/diagramColors" Target="../diagrams/colors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image" Target="../media/image48.tmp"/><Relationship Id="rId7" Type="http://schemas.openxmlformats.org/officeDocument/2006/relationships/diagramColors" Target="../diagrams/colors27.xml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7.xml"/><Relationship Id="rId5" Type="http://schemas.openxmlformats.org/officeDocument/2006/relationships/diagramLayout" Target="../diagrams/layout27.xml"/><Relationship Id="rId4" Type="http://schemas.openxmlformats.org/officeDocument/2006/relationships/diagramData" Target="../diagrams/data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14.tmp"/><Relationship Id="rId7" Type="http://schemas.openxmlformats.org/officeDocument/2006/relationships/diagramLayout" Target="../diagrams/layout5.xml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16.jpeg"/><Relationship Id="rId10" Type="http://schemas.microsoft.com/office/2007/relationships/diagramDrawing" Target="../diagrams/drawing5.xml"/><Relationship Id="rId4" Type="http://schemas.openxmlformats.org/officeDocument/2006/relationships/image" Target="../media/image15.jpeg"/><Relationship Id="rId9" Type="http://schemas.openxmlformats.org/officeDocument/2006/relationships/diagramColors" Target="../diagrams/colors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8.jpe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9.jpeg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0" name="Picture 16" descr="Bloomington named one of the 'coolest small cities in America'">
            <a:extLst>
              <a:ext uri="{FF2B5EF4-FFF2-40B4-BE49-F238E27FC236}">
                <a16:creationId xmlns:a16="http://schemas.microsoft.com/office/drawing/2014/main" id="{0B5813BE-6BD1-EA1F-84BC-99668194D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3" r="11605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Rectangle 104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21852-AC0A-AA37-7CFC-341845A46C6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294425" y="291777"/>
            <a:ext cx="3822189" cy="229005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b="1" i="0" dirty="0">
                <a:effectLst/>
              </a:rPr>
              <a:t>Test-retest reliability of, and importance of task on, linguistic information from spoken discourse in persons with chronic aphasia</a:t>
            </a:r>
            <a:endParaRPr lang="en-US" sz="28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90FB3F-AD7F-D1E8-F98A-792987A22DD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423213" y="2972707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i="1" dirty="0"/>
              <a:t>Brielle C. Stark, PhD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Assistant Professor of Speech, Language and Hearing Sciences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PhD Program Director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Indiana University Bloomington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Co-founder of FOQUSAphasia (www.foqusaphasia.com)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Director of NEURAL Research Lab (www.neuralresearchlab.com)</a:t>
            </a:r>
          </a:p>
        </p:txBody>
      </p:sp>
      <p:pic>
        <p:nvPicPr>
          <p:cNvPr id="21" name="Picture 20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661B086-BFE6-E147-FBD3-C8A350E09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391" y="6240528"/>
            <a:ext cx="1162223" cy="32569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E130516-F721-31DC-7761-53233876F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7984" y="6569581"/>
            <a:ext cx="3738630" cy="2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69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C588971F-7D61-620E-39F2-17BF64AE0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2338494"/>
            <a:ext cx="10905066" cy="21810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54F826-BAC7-2D83-0B19-2F0CA144EAC9}"/>
              </a:ext>
            </a:extLst>
          </p:cNvPr>
          <p:cNvSpPr/>
          <p:nvPr/>
        </p:nvSpPr>
        <p:spPr>
          <a:xfrm>
            <a:off x="2711823" y="2909046"/>
            <a:ext cx="1376082" cy="23756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4CE5C7-6EDE-6489-E9CE-569DD3733977}"/>
              </a:ext>
            </a:extLst>
          </p:cNvPr>
          <p:cNvSpPr/>
          <p:nvPr/>
        </p:nvSpPr>
        <p:spPr>
          <a:xfrm>
            <a:off x="5181600" y="2909046"/>
            <a:ext cx="1376082" cy="23756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4A9880-61A2-EB9E-DA43-AB0A5FCDFA38}"/>
              </a:ext>
            </a:extLst>
          </p:cNvPr>
          <p:cNvSpPr/>
          <p:nvPr/>
        </p:nvSpPr>
        <p:spPr>
          <a:xfrm>
            <a:off x="712693" y="3191434"/>
            <a:ext cx="1376082" cy="23756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3CB452-A12B-0A5A-6108-7CA2817FB1AE}"/>
              </a:ext>
            </a:extLst>
          </p:cNvPr>
          <p:cNvSpPr/>
          <p:nvPr/>
        </p:nvSpPr>
        <p:spPr>
          <a:xfrm>
            <a:off x="703727" y="3429000"/>
            <a:ext cx="1376082" cy="165848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8B9AA7-2C4C-BFD7-55F0-113BE640888B}"/>
              </a:ext>
            </a:extLst>
          </p:cNvPr>
          <p:cNvSpPr/>
          <p:nvPr/>
        </p:nvSpPr>
        <p:spPr>
          <a:xfrm>
            <a:off x="703727" y="3629109"/>
            <a:ext cx="1376082" cy="165848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9BFECD-9B36-4DB6-D308-8D7DF00451C4}"/>
              </a:ext>
            </a:extLst>
          </p:cNvPr>
          <p:cNvSpPr/>
          <p:nvPr/>
        </p:nvSpPr>
        <p:spPr>
          <a:xfrm>
            <a:off x="7606551" y="2913527"/>
            <a:ext cx="1376082" cy="282388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FDDB33-59D9-B937-4601-1300AB2AFFDC}"/>
              </a:ext>
            </a:extLst>
          </p:cNvPr>
          <p:cNvSpPr/>
          <p:nvPr/>
        </p:nvSpPr>
        <p:spPr>
          <a:xfrm>
            <a:off x="9973234" y="2886634"/>
            <a:ext cx="1376082" cy="282388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31BB25-6223-2201-A86D-9851AFF44BEF}"/>
              </a:ext>
            </a:extLst>
          </p:cNvPr>
          <p:cNvSpPr/>
          <p:nvPr/>
        </p:nvSpPr>
        <p:spPr>
          <a:xfrm>
            <a:off x="703727" y="3829218"/>
            <a:ext cx="1376082" cy="16584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BC8D60-E4AD-80EC-C833-2A0AAC8B5724}"/>
              </a:ext>
            </a:extLst>
          </p:cNvPr>
          <p:cNvSpPr txBox="1"/>
          <p:nvPr/>
        </p:nvSpPr>
        <p:spPr>
          <a:xfrm>
            <a:off x="1071282" y="640087"/>
            <a:ext cx="102780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Tasks within the same genre demonstrate the most similar linguistic profile (as expected)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6E391C4-749C-DDA6-75B4-EC1E81EEA4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5884507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36A24C1-5F15-FCD3-905A-0BB82F085B6E}"/>
              </a:ext>
            </a:extLst>
          </p:cNvPr>
          <p:cNvSpPr txBox="1"/>
          <p:nvPr/>
        </p:nvSpPr>
        <p:spPr>
          <a:xfrm>
            <a:off x="0" y="6584073"/>
            <a:ext cx="1980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Stark &amp; Fukuyama, LCN 2021</a:t>
            </a:r>
          </a:p>
        </p:txBody>
      </p:sp>
    </p:spTree>
    <p:extLst>
      <p:ext uri="{BB962C8B-B14F-4D97-AF65-F5344CB8AC3E}">
        <p14:creationId xmlns:p14="http://schemas.microsoft.com/office/powerpoint/2010/main" val="40756150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FF102-95BD-401B-8121-D7F14C2D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850880" cy="1700784"/>
          </a:xfrm>
        </p:spPr>
        <p:txBody>
          <a:bodyPr>
            <a:noAutofit/>
          </a:bodyPr>
          <a:lstStyle/>
          <a:p>
            <a:r>
              <a:rPr lang="en-US" sz="4000" dirty="0"/>
              <a:t>Persons with aphasia also show this pattern, but differs by aphasia type &amp; severity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716D7-BC54-47CA-B0AB-1DB4E3702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45" y="2201253"/>
            <a:ext cx="4673676" cy="3593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Milder types of aphasia </a:t>
            </a:r>
            <a:r>
              <a:rPr lang="en-US" sz="2400" dirty="0">
                <a:sym typeface="Wingdings" panose="05000000000000000000" pitchFamily="2" charset="2"/>
              </a:rPr>
              <a:t> look more like peers without aphasia</a:t>
            </a:r>
            <a:endParaRPr lang="en-US" sz="240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746BB10-F568-43E5-8E21-511D50765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6"/>
          <a:stretch/>
        </p:blipFill>
        <p:spPr>
          <a:xfrm>
            <a:off x="5874790" y="1960731"/>
            <a:ext cx="6153814" cy="3968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1B2986-FA60-1377-B1B8-415C71D2E689}"/>
              </a:ext>
            </a:extLst>
          </p:cNvPr>
          <p:cNvSpPr txBox="1"/>
          <p:nvPr/>
        </p:nvSpPr>
        <p:spPr>
          <a:xfrm>
            <a:off x="8732520" y="6537907"/>
            <a:ext cx="354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Dot = participant’s language sample</a:t>
            </a:r>
          </a:p>
        </p:txBody>
      </p:sp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EC8E386D-5902-58DA-7C6A-4FAB70172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0" y="3982648"/>
            <a:ext cx="4930690" cy="2222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8A233F-BB1F-0BF9-2561-2C44E7A1F626}"/>
              </a:ext>
            </a:extLst>
          </p:cNvPr>
          <p:cNvSpPr txBox="1"/>
          <p:nvPr/>
        </p:nvSpPr>
        <p:spPr>
          <a:xfrm>
            <a:off x="548750" y="6119085"/>
            <a:ext cx="5359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 that variance within groups also increased as distances decreased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778AABA-3B15-07BC-A783-DF5332ACA9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5884507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29C667D-5430-640A-6F89-1F24412C78CF}"/>
              </a:ext>
            </a:extLst>
          </p:cNvPr>
          <p:cNvSpPr txBox="1"/>
          <p:nvPr/>
        </p:nvSpPr>
        <p:spPr>
          <a:xfrm>
            <a:off x="0" y="6584073"/>
            <a:ext cx="1980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Stark &amp; Fukuyama, LCN 2021</a:t>
            </a:r>
          </a:p>
        </p:txBody>
      </p:sp>
    </p:spTree>
    <p:extLst>
      <p:ext uri="{BB962C8B-B14F-4D97-AF65-F5344CB8AC3E}">
        <p14:creationId xmlns:p14="http://schemas.microsoft.com/office/powerpoint/2010/main" val="755269482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FF102-95BD-401B-8121-D7F14C2D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6213"/>
            <a:ext cx="3912524" cy="13255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>
                <a:sym typeface="Wingdings" panose="05000000000000000000" pitchFamily="2" charset="2"/>
              </a:rPr>
              <a:t> More severe aphasia (regardless of aphasia type)  less distance between tasks </a:t>
            </a:r>
            <a:br>
              <a:rPr lang="en-US" sz="4000" i="1" dirty="0">
                <a:sym typeface="Wingdings" panose="05000000000000000000" pitchFamily="2" charset="2"/>
              </a:rPr>
            </a:br>
            <a:br>
              <a:rPr lang="en-US" sz="4000" i="1" dirty="0">
                <a:sym typeface="Wingdings" panose="05000000000000000000" pitchFamily="2" charset="2"/>
              </a:rPr>
            </a:br>
            <a:r>
              <a:rPr lang="en-US" sz="2800" i="1" dirty="0">
                <a:sym typeface="Wingdings" panose="05000000000000000000" pitchFamily="2" charset="2"/>
              </a:rPr>
              <a:t>language tends to look “alike” no matter the task </a:t>
            </a:r>
            <a:endParaRPr lang="en-US" sz="4000" i="1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B5B33B6-CE9B-8499-E819-16EF42048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07" y="748170"/>
            <a:ext cx="8072049" cy="53616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37592A-529B-AE96-6024-089B5D945F40}"/>
              </a:ext>
            </a:extLst>
          </p:cNvPr>
          <p:cNvSpPr/>
          <p:nvPr/>
        </p:nvSpPr>
        <p:spPr>
          <a:xfrm>
            <a:off x="5478087" y="5361709"/>
            <a:ext cx="6471458" cy="191193"/>
          </a:xfrm>
          <a:prstGeom prst="rect">
            <a:avLst/>
          </a:prstGeom>
          <a:solidFill>
            <a:srgbClr val="FCF5D0">
              <a:alpha val="21961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E143021-DA47-86AF-A323-687CF42589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5884507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7F1A56E-C5EE-6D3B-A77B-8432C9D6AAC7}"/>
              </a:ext>
            </a:extLst>
          </p:cNvPr>
          <p:cNvSpPr txBox="1"/>
          <p:nvPr/>
        </p:nvSpPr>
        <p:spPr>
          <a:xfrm>
            <a:off x="0" y="6584073"/>
            <a:ext cx="1980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Stark &amp; Fukuyama, LCN 2021</a:t>
            </a:r>
          </a:p>
        </p:txBody>
      </p:sp>
    </p:spTree>
    <p:extLst>
      <p:ext uri="{BB962C8B-B14F-4D97-AF65-F5344CB8AC3E}">
        <p14:creationId xmlns:p14="http://schemas.microsoft.com/office/powerpoint/2010/main" val="713227297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FF102-95BD-401B-8121-D7F14C2D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24" y="562306"/>
            <a:ext cx="10818223" cy="1700784"/>
          </a:xfrm>
        </p:spPr>
        <p:txBody>
          <a:bodyPr>
            <a:noAutofit/>
          </a:bodyPr>
          <a:lstStyle/>
          <a:p>
            <a:r>
              <a:rPr lang="en-US" sz="3200" dirty="0"/>
              <a:t>Task differences in linguistic structure reduced in aphasia, largely driven by severity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DA696-AE58-409F-8A8B-D2A43DE1A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54" y="2627695"/>
            <a:ext cx="11481009" cy="3949253"/>
          </a:xfrm>
        </p:spPr>
        <p:txBody>
          <a:bodyPr>
            <a:normAutofit fontScale="62500" lnSpcReduction="20000"/>
          </a:bodyPr>
          <a:lstStyle/>
          <a:p>
            <a:r>
              <a:rPr lang="en-US" i="1" dirty="0"/>
              <a:t>More severe aphasia </a:t>
            </a:r>
            <a:r>
              <a:rPr lang="en-US" i="1" dirty="0">
                <a:sym typeface="Wingdings" panose="05000000000000000000" pitchFamily="2" charset="2"/>
              </a:rPr>
              <a:t> </a:t>
            </a:r>
          </a:p>
          <a:p>
            <a:r>
              <a:rPr lang="en-US" i="1" dirty="0">
                <a:sym typeface="Wingdings" panose="05000000000000000000" pitchFamily="2" charset="2"/>
              </a:rPr>
              <a:t>      more severe </a:t>
            </a:r>
            <a:r>
              <a:rPr lang="en-US" i="1" dirty="0"/>
              <a:t>lexical retrieval issues </a:t>
            </a:r>
            <a:r>
              <a:rPr lang="en-US" i="1" dirty="0">
                <a:sym typeface="Wingdings" panose="05000000000000000000" pitchFamily="2" charset="2"/>
              </a:rPr>
              <a:t></a:t>
            </a:r>
          </a:p>
          <a:p>
            <a:r>
              <a:rPr lang="en-US" i="1" dirty="0">
                <a:sym typeface="Wingdings" panose="05000000000000000000" pitchFamily="2" charset="2"/>
              </a:rPr>
              <a:t>            </a:t>
            </a:r>
            <a:r>
              <a:rPr lang="en-US" i="1" dirty="0"/>
              <a:t>limited language availability </a:t>
            </a:r>
            <a:r>
              <a:rPr lang="en-US" i="1" dirty="0">
                <a:sym typeface="Wingdings" panose="05000000000000000000" pitchFamily="2" charset="2"/>
              </a:rPr>
              <a:t> </a:t>
            </a:r>
          </a:p>
          <a:p>
            <a:r>
              <a:rPr lang="en-US" i="1" dirty="0">
                <a:sym typeface="Wingdings" panose="05000000000000000000" pitchFamily="2" charset="2"/>
              </a:rPr>
              <a:t>                similar microlinguistic structure regardless of task/frame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Importance of a variety of tasks and genres when evaluating language structure in milder aphasia</a:t>
            </a:r>
          </a:p>
          <a:p>
            <a:pPr marL="730250" lvl="1" indent="-157163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Likely equally large differences existing between and within less restrained tasks like free conversation</a:t>
            </a:r>
          </a:p>
          <a:p>
            <a:pPr marL="730250" lvl="1" indent="-157163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Executive function / planning? Memory demands? What else is going on?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u="sng" dirty="0">
                <a:sym typeface="Wingdings" panose="05000000000000000000" pitchFamily="2" charset="2"/>
              </a:rPr>
              <a:t>Limitation</a:t>
            </a:r>
            <a:r>
              <a:rPr lang="en-US" dirty="0">
                <a:sym typeface="Wingdings" panose="05000000000000000000" pitchFamily="2" charset="2"/>
              </a:rPr>
              <a:t>: this isn’t looking at macrostructural or pragmatic levels of discourse; we are limited to monologue only</a:t>
            </a:r>
          </a:p>
          <a:p>
            <a:pPr marL="742950" lvl="1" indent="-169863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Similar language in more severe aphasia may not hold true for conversation (see Leaman &amp; Edmonds 2023)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Clinical implications?</a:t>
            </a: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A63555E-9D96-2914-1A77-C079096637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5884507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7438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8333BA-AE6E-427A-9B16-A39C8073F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EFC740-68B0-6823-3C64-659E866B3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876317"/>
            <a:ext cx="10515600" cy="789197"/>
          </a:xfrm>
        </p:spPr>
        <p:txBody>
          <a:bodyPr>
            <a:normAutofit fontScale="90000"/>
          </a:bodyPr>
          <a:lstStyle/>
          <a:p>
            <a:r>
              <a:rPr lang="en-US" dirty="0"/>
              <a:t>Test-retest reliability of commonly used discourse measures (linguistic &amp; propositional components) and the relationship with task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57FF20-296F-BE36-868D-0BEC847D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5063"/>
            <a:ext cx="10515600" cy="3871762"/>
          </a:xfrm>
        </p:spPr>
        <p:txBody>
          <a:bodyPr>
            <a:normAutofit/>
          </a:bodyPr>
          <a:lstStyle/>
          <a:p>
            <a:r>
              <a:rPr lang="en-US" sz="2200" dirty="0"/>
              <a:t>Reliability of a measure is crucial because of everyday language variability in individuals with aphasia (e.g., Herbert et al., 2008; Hula &amp; McNeil, 2008)</a:t>
            </a:r>
          </a:p>
          <a:p>
            <a:r>
              <a:rPr lang="en-US" sz="2200" b="1" u="sng" dirty="0"/>
              <a:t>A measure that varies widely within subjects in a short interval (i.e., test/retest) is not stable enough to be used as a clinically meaningful outcome or assessment measure</a:t>
            </a:r>
          </a:p>
          <a:p>
            <a:r>
              <a:rPr lang="en-US" sz="2200" dirty="0"/>
              <a:t>Some of the reason we may not find ‘generalization’ to discourse is because we aren’t analyzing a reliable discourse metric </a:t>
            </a:r>
            <a:r>
              <a:rPr lang="en-US" sz="2200" dirty="0">
                <a:sym typeface="Wingdings" panose="05000000000000000000" pitchFamily="2" charset="2"/>
              </a:rPr>
              <a:t> the variance is overcoming the statistical ability to identify change</a:t>
            </a:r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</a:rPr>
              <a:t>Purpose: Identify test-retest reliability of discourse in individuals with aphasia and prospectively matched adults without brain damage across a battery of common tasks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8DA2551-0CBE-4A19-CE91-BDA33314D7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955524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627502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F1E7273E-E5A3-4B1D-BE3E-56F045D92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FF32A6-9795-1B16-6C91-E5C6481F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330" y="22224"/>
            <a:ext cx="5827643" cy="1433433"/>
          </a:xfrm>
          <a:prstGeom prst="ellipse">
            <a:avLst/>
          </a:prstGeom>
        </p:spPr>
        <p:txBody>
          <a:bodyPr anchor="b">
            <a:normAutofit/>
          </a:bodyPr>
          <a:lstStyle/>
          <a:p>
            <a:r>
              <a:rPr lang="en-US" sz="3700" dirty="0"/>
              <a:t>Basic methodology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0C1BA95-9B12-781C-6D4A-E229B62FA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9" y="790456"/>
            <a:ext cx="3940444" cy="1457964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942D2E7-12DD-BF56-B868-0AAA874B8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7" y="2801778"/>
            <a:ext cx="3940445" cy="1260941"/>
          </a:xfrm>
          <a:prstGeom prst="rect">
            <a:avLst/>
          </a:prstGeom>
        </p:spPr>
      </p:pic>
      <p:pic>
        <p:nvPicPr>
          <p:cNvPr id="4" name="Picture 4" descr="ASHFoundation Donation">
            <a:extLst>
              <a:ext uri="{FF2B5EF4-FFF2-40B4-BE49-F238E27FC236}">
                <a16:creationId xmlns:a16="http://schemas.microsoft.com/office/drawing/2014/main" id="{4C3BF11B-B870-4154-BA76-6CF6D214D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868" y="4443540"/>
            <a:ext cx="3728404" cy="177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3E2CB-276E-B5B6-C8B4-BCC8901E3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504" y="1603375"/>
            <a:ext cx="6551544" cy="4121149"/>
          </a:xfrm>
        </p:spPr>
        <p:txBody>
          <a:bodyPr anchor="t">
            <a:noAutofit/>
          </a:bodyPr>
          <a:lstStyle/>
          <a:p>
            <a:r>
              <a:rPr lang="en-US" sz="1800" dirty="0"/>
              <a:t>Subjects</a:t>
            </a:r>
          </a:p>
          <a:p>
            <a:pPr lvl="1"/>
            <a:r>
              <a:rPr lang="en-US" sz="1800" dirty="0"/>
              <a:t>N=25 individuals with aphasia</a:t>
            </a:r>
          </a:p>
          <a:p>
            <a:pPr lvl="1"/>
            <a:r>
              <a:rPr lang="en-US" sz="1800" dirty="0"/>
              <a:t>N=24 prospectively matched controls </a:t>
            </a:r>
            <a:r>
              <a:rPr lang="en-US" sz="1800" i="1" dirty="0"/>
              <a:t>(despite best efforts – they ended up being significantly younger and more often female)</a:t>
            </a:r>
          </a:p>
          <a:p>
            <a:pPr lvl="1"/>
            <a:endParaRPr lang="en-US" sz="1800" dirty="0"/>
          </a:p>
          <a:p>
            <a:r>
              <a:rPr lang="en-US" sz="1800" dirty="0"/>
              <a:t>Methodology</a:t>
            </a:r>
          </a:p>
          <a:p>
            <a:pPr lvl="1"/>
            <a:r>
              <a:rPr lang="en-US" sz="1800" dirty="0"/>
              <a:t>Test then retest within 10 +/- 3 days (average length difference: 7 days)</a:t>
            </a:r>
          </a:p>
          <a:p>
            <a:pPr lvl="1"/>
            <a:r>
              <a:rPr lang="en-US" sz="1800" dirty="0"/>
              <a:t>AphasiaBank spontaneous discourse protocol</a:t>
            </a:r>
          </a:p>
          <a:p>
            <a:pPr lvl="1"/>
            <a:r>
              <a:rPr lang="en-US" sz="1800" dirty="0"/>
              <a:t>Project pre-registered prior to analysis: https://osf.io/y9qsc </a:t>
            </a:r>
          </a:p>
          <a:p>
            <a:pPr lvl="1"/>
            <a:endParaRPr lang="en-US" sz="1800" dirty="0"/>
          </a:p>
          <a:p>
            <a:r>
              <a:rPr lang="en-US" sz="1800" dirty="0"/>
              <a:t>Analyses</a:t>
            </a:r>
          </a:p>
          <a:p>
            <a:pPr lvl="1"/>
            <a:r>
              <a:rPr lang="en-US" sz="1800" dirty="0"/>
              <a:t>Primary DVs: percentage of correct information units (%CIUs) [informativeness] and CIUs/min [efficiency]</a:t>
            </a:r>
          </a:p>
          <a:p>
            <a:pPr lvl="2"/>
            <a:r>
              <a:rPr lang="en-US" sz="1800" dirty="0"/>
              <a:t>Secondary DVs: variety of lexicosemantic and morphosyntactic measures</a:t>
            </a:r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918F988-15F5-5C6F-768E-E45264066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07" y="804743"/>
            <a:ext cx="3940444" cy="1457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A18DCF5-D7E1-F9DA-8624-2EFFD3A29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05" y="2816065"/>
            <a:ext cx="3940445" cy="1260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ASHFoundation Donation">
            <a:extLst>
              <a:ext uri="{FF2B5EF4-FFF2-40B4-BE49-F238E27FC236}">
                <a16:creationId xmlns:a16="http://schemas.microsoft.com/office/drawing/2014/main" id="{01166EF1-5E51-33FB-471D-171CEF1B5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6926" y="4457827"/>
            <a:ext cx="3728404" cy="1770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5033077-DF64-AC0C-7F4A-D011FD5431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496932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86817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ADB0F-8BC7-8C1F-2499-E2A597C93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7A62F-4EBD-9F13-6E4A-467FCB57C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41D4B907-2645-EFF9-5E08-FE94806F3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96" y="775924"/>
            <a:ext cx="4976988" cy="6024776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CEFC14F-E927-5FE8-0ED4-DEA8FBA039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1109701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9193048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77DA-FE4E-4C94-A80B-55425440D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B9C0F-A1C1-954B-5051-166FF11B7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E63E85-8E8D-EF64-B05C-AFEC53925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1" y="556768"/>
            <a:ext cx="10353266" cy="582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D03A4BB-D3FD-5616-FDEF-F0FBD8BE36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496932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0430377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2C346-A279-CE7B-B32D-6374D529F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screenshot of a medical report&#10;&#10;Description automatically generated with low confidence">
            <a:extLst>
              <a:ext uri="{FF2B5EF4-FFF2-40B4-BE49-F238E27FC236}">
                <a16:creationId xmlns:a16="http://schemas.microsoft.com/office/drawing/2014/main" id="{73A1A66D-17DC-EA1D-37F0-501353B6C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495" y="524232"/>
            <a:ext cx="3562659" cy="619559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69F8603-B4B2-C658-70E5-544736C837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496932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04A00-989F-E82B-7B0B-B0B2F473B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Figure 2.">
            <a:extLst>
              <a:ext uri="{FF2B5EF4-FFF2-40B4-BE49-F238E27FC236}">
                <a16:creationId xmlns:a16="http://schemas.microsoft.com/office/drawing/2014/main" id="{26F0EFD6-D040-260E-9CB9-8D280EBD0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516" y="1455526"/>
            <a:ext cx="9519857" cy="482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7740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35DA-8F9A-1E25-08D2-25F4CCD87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speaking data is averaged across tasks</a:t>
            </a:r>
          </a:p>
        </p:txBody>
      </p:sp>
      <p:pic>
        <p:nvPicPr>
          <p:cNvPr id="5" name="Content Placeholder 4" descr="A picture containing text, number, font, parallel&#10;&#10;Description automatically generated">
            <a:extLst>
              <a:ext uri="{FF2B5EF4-FFF2-40B4-BE49-F238E27FC236}">
                <a16:creationId xmlns:a16="http://schemas.microsoft.com/office/drawing/2014/main" id="{46BB8A28-8756-6EF8-F0D3-C7FE99EA5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60" y="1977098"/>
            <a:ext cx="9472481" cy="4058002"/>
          </a:xfr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F07725A-6D28-A280-72F6-EDF1986FDB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496932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EF0D4AA-A1CC-AA45-F054-15B30E25BB9B}"/>
              </a:ext>
            </a:extLst>
          </p:cNvPr>
          <p:cNvSpPr txBox="1"/>
          <p:nvPr/>
        </p:nvSpPr>
        <p:spPr>
          <a:xfrm>
            <a:off x="7394511" y="1429078"/>
            <a:ext cx="1244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</a:rPr>
              <a:t>Relationship magnitude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7A297-FB79-3295-D08B-848297B7856F}"/>
              </a:ext>
            </a:extLst>
          </p:cNvPr>
          <p:cNvSpPr txBox="1"/>
          <p:nvPr/>
        </p:nvSpPr>
        <p:spPr>
          <a:xfrm>
            <a:off x="8582608" y="1321356"/>
            <a:ext cx="13245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</a:rPr>
              <a:t>Sig. diff between test &amp; retest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4CD14-6539-4C99-8297-164BA91F37EF}"/>
              </a:ext>
            </a:extLst>
          </p:cNvPr>
          <p:cNvSpPr txBox="1"/>
          <p:nvPr/>
        </p:nvSpPr>
        <p:spPr>
          <a:xfrm>
            <a:off x="10804248" y="1690688"/>
            <a:ext cx="1324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2">
                    <a:lumMod val="75000"/>
                  </a:schemeClr>
                </a:solidFill>
              </a:rPr>
              <a:t>Standard error of measurement &amp; minimal detectable change 90%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0505124A-20F6-3B9D-83C3-7371E9A8E25A}"/>
              </a:ext>
            </a:extLst>
          </p:cNvPr>
          <p:cNvCxnSpPr>
            <a:stCxn id="7" idx="0"/>
          </p:cNvCxnSpPr>
          <p:nvPr/>
        </p:nvCxnSpPr>
        <p:spPr>
          <a:xfrm rot="16200000" flipH="1" flipV="1">
            <a:off x="10653746" y="1295950"/>
            <a:ext cx="418030" cy="1207505"/>
          </a:xfrm>
          <a:prstGeom prst="curvedConnector4">
            <a:avLst>
              <a:gd name="adj1" fmla="val -54685"/>
              <a:gd name="adj2" fmla="val 113354"/>
            </a:avLst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DAF90FE-943F-D30A-D22D-FC0AEE4CC872}"/>
              </a:ext>
            </a:extLst>
          </p:cNvPr>
          <p:cNvSpPr txBox="1"/>
          <p:nvPr/>
        </p:nvSpPr>
        <p:spPr>
          <a:xfrm>
            <a:off x="4306406" y="1600249"/>
            <a:ext cx="2912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00B050"/>
                </a:solidFill>
              </a:rPr>
              <a:t>Absolute agreement / reliability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B06797-E10C-9BD1-16E4-E8E2C8F1465C}"/>
              </a:ext>
            </a:extLst>
          </p:cNvPr>
          <p:cNvSpPr txBox="1"/>
          <p:nvPr/>
        </p:nvSpPr>
        <p:spPr>
          <a:xfrm>
            <a:off x="3991394" y="6030295"/>
            <a:ext cx="35421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Generally acceptable agreement, especially lexical/informativeness and fluency/efficiency</a:t>
            </a:r>
            <a:b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*not so great* syntactic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FEFE79-99BD-2A4C-FEE4-AD1F1B4DAA50}"/>
              </a:ext>
            </a:extLst>
          </p:cNvPr>
          <p:cNvSpPr txBox="1"/>
          <p:nvPr/>
        </p:nvSpPr>
        <p:spPr>
          <a:xfrm>
            <a:off x="7394510" y="6050290"/>
            <a:ext cx="33662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Most have strong positive relationship &amp; no significant difference at Retest (but: see yellow boxes)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3FBFCE-8315-766B-4744-D2E3A6F00D14}"/>
              </a:ext>
            </a:extLst>
          </p:cNvPr>
          <p:cNvSpPr txBox="1"/>
          <p:nvPr/>
        </p:nvSpPr>
        <p:spPr>
          <a:xfrm>
            <a:off x="10800270" y="3728837"/>
            <a:ext cx="132453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MDC based on specific group data, not generalizable outside of this sample</a:t>
            </a:r>
          </a:p>
          <a:p>
            <a:pPr algn="ctr"/>
            <a:endParaRPr lang="en-US" sz="1400" i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1400" i="1" dirty="0" err="1">
                <a:solidFill>
                  <a:schemeClr val="accent2">
                    <a:lumMod val="75000"/>
                  </a:schemeClr>
                </a:solidFill>
              </a:rPr>
              <a:t>E.g</a:t>
            </a:r>
            <a:r>
              <a:rPr lang="en-US" sz="1400" i="1" dirty="0">
                <a:solidFill>
                  <a:schemeClr val="accent2">
                    <a:lumMod val="75000"/>
                  </a:schemeClr>
                </a:solidFill>
              </a:rPr>
              <a:t>: this group would need to increase CIUs/min by 15.79 for clin. change at 90%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A9AAE3-710C-BE5F-5BCF-7C20544D4B28}"/>
              </a:ext>
            </a:extLst>
          </p:cNvPr>
          <p:cNvSpPr/>
          <p:nvPr/>
        </p:nvSpPr>
        <p:spPr>
          <a:xfrm>
            <a:off x="9848461" y="3777535"/>
            <a:ext cx="983779" cy="26262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8A594C1-2061-08CC-F13A-CC8C0DA3F1B8}"/>
              </a:ext>
            </a:extLst>
          </p:cNvPr>
          <p:cNvGrpSpPr/>
          <p:nvPr/>
        </p:nvGrpSpPr>
        <p:grpSpPr>
          <a:xfrm>
            <a:off x="8618378" y="3468712"/>
            <a:ext cx="1231429" cy="859993"/>
            <a:chOff x="8618378" y="3468712"/>
            <a:chExt cx="1231429" cy="85999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4804E83-CE68-CF0B-D037-A93F151F0B1A}"/>
                </a:ext>
              </a:extLst>
            </p:cNvPr>
            <p:cNvSpPr/>
            <p:nvPr/>
          </p:nvSpPr>
          <p:spPr>
            <a:xfrm>
              <a:off x="8618378" y="4068579"/>
              <a:ext cx="1209868" cy="260126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2A6671-1289-956D-928B-77C69F7F40F6}"/>
                </a:ext>
              </a:extLst>
            </p:cNvPr>
            <p:cNvSpPr/>
            <p:nvPr/>
          </p:nvSpPr>
          <p:spPr>
            <a:xfrm>
              <a:off x="8639939" y="3468712"/>
              <a:ext cx="1209868" cy="260125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DA8A7F9-8ADD-95D7-3AB2-C4C0982E12D9}"/>
              </a:ext>
            </a:extLst>
          </p:cNvPr>
          <p:cNvSpPr/>
          <p:nvPr/>
        </p:nvSpPr>
        <p:spPr>
          <a:xfrm>
            <a:off x="4306406" y="2027936"/>
            <a:ext cx="3036996" cy="400235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0CFB90-BD96-70D5-6B2F-22C06F2D0D13}"/>
              </a:ext>
            </a:extLst>
          </p:cNvPr>
          <p:cNvSpPr/>
          <p:nvPr/>
        </p:nvSpPr>
        <p:spPr>
          <a:xfrm>
            <a:off x="7343402" y="2027936"/>
            <a:ext cx="2505058" cy="4002359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52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1" grpId="0"/>
      <p:bldP spid="12" grpId="0"/>
      <p:bldP spid="13" grpId="0"/>
      <p:bldP spid="14" grpId="0"/>
      <p:bldP spid="15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53F78F-8412-E393-F558-40C77AA8C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dirty="0"/>
              <a:t>Acknowledgments and Disclosures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EED87-DDEF-9E05-DDE9-6D727B7E0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2308004"/>
            <a:ext cx="5495896" cy="3930955"/>
          </a:xfrm>
        </p:spPr>
        <p:txBody>
          <a:bodyPr anchor="ctr">
            <a:normAutofit/>
          </a:bodyPr>
          <a:lstStyle/>
          <a:p>
            <a:r>
              <a:rPr lang="en-US" sz="1800" dirty="0"/>
              <a:t>Some of these studies have been grant supported, and those grants are listed with each study</a:t>
            </a:r>
          </a:p>
          <a:p>
            <a:r>
              <a:rPr lang="en-US" sz="1800" dirty="0"/>
              <a:t>No other financial or non-financial disclosures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i="1" dirty="0"/>
              <a:t>Thank you</a:t>
            </a:r>
          </a:p>
          <a:p>
            <a:r>
              <a:rPr lang="en-US" sz="1800" dirty="0"/>
              <a:t>Stakeholders, colleagues</a:t>
            </a:r>
          </a:p>
          <a:p>
            <a:r>
              <a:rPr lang="en-US" sz="1800" dirty="0" err="1"/>
              <a:t>myaamiaki</a:t>
            </a:r>
            <a:r>
              <a:rPr lang="en-US" sz="1800" dirty="0"/>
              <a:t> (Miami), </a:t>
            </a:r>
            <a:r>
              <a:rPr lang="en-US" sz="1800" dirty="0" err="1"/>
              <a:t>Lënape</a:t>
            </a:r>
            <a:r>
              <a:rPr lang="en-US" sz="1800" dirty="0"/>
              <a:t> (Delaware), </a:t>
            </a:r>
            <a:r>
              <a:rPr lang="en-US" sz="1800" dirty="0" err="1"/>
              <a:t>Bodwéwadmik</a:t>
            </a:r>
            <a:r>
              <a:rPr lang="en-US" sz="1800" dirty="0"/>
              <a:t> (Potawatomi), and </a:t>
            </a:r>
            <a:r>
              <a:rPr lang="en-US" sz="1800" dirty="0" err="1"/>
              <a:t>saawanwa</a:t>
            </a:r>
            <a:r>
              <a:rPr lang="en-US" sz="1800" dirty="0"/>
              <a:t> (Shawnee) people, on whose ancestral homelands and resources Indiana University Bloomington is built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ed and white bubble with black text&#10;&#10;Description automatically generated">
            <a:extLst>
              <a:ext uri="{FF2B5EF4-FFF2-40B4-BE49-F238E27FC236}">
                <a16:creationId xmlns:a16="http://schemas.microsoft.com/office/drawing/2014/main" id="{CC74CE5A-C581-7321-FE1D-C86734C43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8"/>
          <a:stretch/>
        </p:blipFill>
        <p:spPr>
          <a:xfrm>
            <a:off x="8460197" y="2203079"/>
            <a:ext cx="2860749" cy="246459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5EFD57-4658-D946-2218-ACB7B6FBFA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" r="2807"/>
          <a:stretch/>
        </p:blipFill>
        <p:spPr bwMode="auto">
          <a:xfrm>
            <a:off x="5957477" y="4299024"/>
            <a:ext cx="2689969" cy="193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5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E6BA5E-604B-4A4B-ADBA-113912266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Good-to-excellent %CIUs and CIUs/min when collapsing across tasks, for both groups</a:t>
            </a:r>
          </a:p>
        </p:txBody>
      </p:sp>
      <p:pic>
        <p:nvPicPr>
          <p:cNvPr id="5" name="Picture 4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717EB2F9-ECBA-7801-AB0D-08AC47772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80" y="484527"/>
            <a:ext cx="8452369" cy="5888945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2047508-ED6A-A15E-A60F-A4B3A70D41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496932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6787341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DEE54-5BD0-1823-4F56-61BB90376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AA57D298-18F9-EBE9-8F53-D84F78321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96" y="691955"/>
            <a:ext cx="10273904" cy="5908844"/>
          </a:xfr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61DFBFB-D3D4-06D8-9192-975322C339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496932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2058791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CCE4-48F2-0BAB-6C98-89FD78970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60665-FBA3-8C87-9575-ECD516840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09" y="2022226"/>
            <a:ext cx="4095037" cy="33583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b="1" dirty="0"/>
              <a:t>Relatively small influence of aphasia severity on primary variables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(averaged across tasks)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** note all slopes are positive and relatively linear [dashed lines]</a:t>
            </a:r>
          </a:p>
        </p:txBody>
      </p:sp>
      <p:pic>
        <p:nvPicPr>
          <p:cNvPr id="5" name="Picture 4" descr="A picture containing text, number, font, diagram&#10;&#10;Description automatically generated">
            <a:extLst>
              <a:ext uri="{FF2B5EF4-FFF2-40B4-BE49-F238E27FC236}">
                <a16:creationId xmlns:a16="http://schemas.microsoft.com/office/drawing/2014/main" id="{802C5D3B-569F-2CD4-E990-49CD4D791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46" y="840079"/>
            <a:ext cx="7462807" cy="572264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90F5A8-C5FD-1392-663D-E6FD93B015B6}"/>
              </a:ext>
            </a:extLst>
          </p:cNvPr>
          <p:cNvCxnSpPr/>
          <p:nvPr/>
        </p:nvCxnSpPr>
        <p:spPr>
          <a:xfrm flipV="1">
            <a:off x="5972175" y="1609725"/>
            <a:ext cx="623888" cy="60483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B5A77D-3C23-12A3-6AE6-942E3AB09DD0}"/>
              </a:ext>
            </a:extLst>
          </p:cNvPr>
          <p:cNvCxnSpPr>
            <a:cxnSpLocks/>
          </p:cNvCxnSpPr>
          <p:nvPr/>
        </p:nvCxnSpPr>
        <p:spPr>
          <a:xfrm flipV="1">
            <a:off x="7334250" y="1571625"/>
            <a:ext cx="959842" cy="1109663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181F0-0015-C39B-82B1-804D9718F3D2}"/>
              </a:ext>
            </a:extLst>
          </p:cNvPr>
          <p:cNvCxnSpPr>
            <a:cxnSpLocks/>
          </p:cNvCxnSpPr>
          <p:nvPr/>
        </p:nvCxnSpPr>
        <p:spPr>
          <a:xfrm flipV="1">
            <a:off x="8672513" y="1659731"/>
            <a:ext cx="1212254" cy="1273969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651419-2DA3-8D17-5B8B-5C561E02162D}"/>
              </a:ext>
            </a:extLst>
          </p:cNvPr>
          <p:cNvCxnSpPr>
            <a:cxnSpLocks/>
          </p:cNvCxnSpPr>
          <p:nvPr/>
        </p:nvCxnSpPr>
        <p:spPr>
          <a:xfrm flipV="1">
            <a:off x="10186988" y="2933700"/>
            <a:ext cx="219075" cy="40005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946EF70-EEB9-FC3E-56DB-DF7F42274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496932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5D70C4-04FA-BAA5-0D25-04E4FEC6E0C9}"/>
              </a:ext>
            </a:extLst>
          </p:cNvPr>
          <p:cNvCxnSpPr>
            <a:cxnSpLocks/>
          </p:cNvCxnSpPr>
          <p:nvPr/>
        </p:nvCxnSpPr>
        <p:spPr>
          <a:xfrm flipV="1">
            <a:off x="5784056" y="4086224"/>
            <a:ext cx="742707" cy="991282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72DF85-0C38-5302-B79B-54DB1305B1A5}"/>
              </a:ext>
            </a:extLst>
          </p:cNvPr>
          <p:cNvCxnSpPr>
            <a:cxnSpLocks/>
          </p:cNvCxnSpPr>
          <p:nvPr/>
        </p:nvCxnSpPr>
        <p:spPr>
          <a:xfrm flipV="1">
            <a:off x="6859213" y="4525347"/>
            <a:ext cx="1177460" cy="1256669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430AB2-9622-80D2-A548-D69051E921C3}"/>
              </a:ext>
            </a:extLst>
          </p:cNvPr>
          <p:cNvCxnSpPr>
            <a:cxnSpLocks/>
          </p:cNvCxnSpPr>
          <p:nvPr/>
        </p:nvCxnSpPr>
        <p:spPr>
          <a:xfrm flipV="1">
            <a:off x="8672513" y="4763278"/>
            <a:ext cx="1017328" cy="101873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AAA7181-AF17-75E7-A99B-1DA0FECBAF92}"/>
              </a:ext>
            </a:extLst>
          </p:cNvPr>
          <p:cNvCxnSpPr>
            <a:cxnSpLocks/>
          </p:cNvCxnSpPr>
          <p:nvPr/>
        </p:nvCxnSpPr>
        <p:spPr>
          <a:xfrm flipV="1">
            <a:off x="10097909" y="5663682"/>
            <a:ext cx="198616" cy="275351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979830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CCE4-48F2-0BAB-6C98-89FD78970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60665-FBA3-8C87-9575-ECD516840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25" y="2196018"/>
            <a:ext cx="4498555" cy="3358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Task length (words) also didn’t have a large impact on reliability (when language averaged across tasks)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000" dirty="0"/>
              <a:t>[dashed line = slopes]</a:t>
            </a:r>
          </a:p>
        </p:txBody>
      </p:sp>
      <p:pic>
        <p:nvPicPr>
          <p:cNvPr id="10" name="Picture 9" descr="A picture containing text, number, font, screenshot&#10;&#10;Description automatically generated">
            <a:extLst>
              <a:ext uri="{FF2B5EF4-FFF2-40B4-BE49-F238E27FC236}">
                <a16:creationId xmlns:a16="http://schemas.microsoft.com/office/drawing/2014/main" id="{AD993C39-8677-EC39-9A03-4F69718B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54" y="1532531"/>
            <a:ext cx="5755408" cy="5103686"/>
          </a:xfrm>
          <a:prstGeom prst="rect">
            <a:avLst/>
          </a:prstGeom>
        </p:spPr>
      </p:pic>
      <p:pic>
        <p:nvPicPr>
          <p:cNvPr id="14" name="Picture 13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E895C01C-4694-6535-688E-1BE68AD8F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69" y="4789957"/>
            <a:ext cx="1756562" cy="143649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3F37F4D-A5B1-0ABB-BC94-196E39966D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496932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CCE523-A2DA-1294-91B2-46C327680BBB}"/>
              </a:ext>
            </a:extLst>
          </p:cNvPr>
          <p:cNvCxnSpPr>
            <a:cxnSpLocks/>
          </p:cNvCxnSpPr>
          <p:nvPr/>
        </p:nvCxnSpPr>
        <p:spPr>
          <a:xfrm flipV="1">
            <a:off x="6313372" y="2196018"/>
            <a:ext cx="1454363" cy="2685594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CC5568-3BD3-317D-274D-8AD3AF6DB179}"/>
              </a:ext>
            </a:extLst>
          </p:cNvPr>
          <p:cNvCxnSpPr>
            <a:cxnSpLocks/>
          </p:cNvCxnSpPr>
          <p:nvPr/>
        </p:nvCxnSpPr>
        <p:spPr>
          <a:xfrm flipV="1">
            <a:off x="8278558" y="2635898"/>
            <a:ext cx="1863818" cy="340582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410520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380BA-3A4F-5D25-684C-B89520A87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775924"/>
            <a:ext cx="4400296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Reliability varies by task &amp; group &amp; metric</a:t>
            </a:r>
          </a:p>
        </p:txBody>
      </p:sp>
      <p:pic>
        <p:nvPicPr>
          <p:cNvPr id="5" name="Content Placeholder 4" descr="A picture containing text, number, screenshot, font&#10;&#10;Description automatically generated">
            <a:extLst>
              <a:ext uri="{FF2B5EF4-FFF2-40B4-BE49-F238E27FC236}">
                <a16:creationId xmlns:a16="http://schemas.microsoft.com/office/drawing/2014/main" id="{2B9EEA48-BA7E-1EBB-1596-8EAD0D537E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82" y="2705717"/>
            <a:ext cx="10482218" cy="407705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D2C791-4C33-533E-1548-1B7710536B92}"/>
              </a:ext>
            </a:extLst>
          </p:cNvPr>
          <p:cNvSpPr/>
          <p:nvPr/>
        </p:nvSpPr>
        <p:spPr>
          <a:xfrm>
            <a:off x="4574404" y="3233738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488BEF-54EA-B802-F0BA-DD36BB03DFAC}"/>
              </a:ext>
            </a:extLst>
          </p:cNvPr>
          <p:cNvSpPr/>
          <p:nvPr/>
        </p:nvSpPr>
        <p:spPr>
          <a:xfrm>
            <a:off x="5912666" y="3238501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E25D8D-378A-5E8A-69EB-3547631E6249}"/>
              </a:ext>
            </a:extLst>
          </p:cNvPr>
          <p:cNvSpPr/>
          <p:nvPr/>
        </p:nvSpPr>
        <p:spPr>
          <a:xfrm>
            <a:off x="8633233" y="3071813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B0ECCF-2E5A-E24A-8445-88CF287BDFAC}"/>
              </a:ext>
            </a:extLst>
          </p:cNvPr>
          <p:cNvSpPr/>
          <p:nvPr/>
        </p:nvSpPr>
        <p:spPr>
          <a:xfrm>
            <a:off x="9971495" y="3071812"/>
            <a:ext cx="1338262" cy="323851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436D33-DC67-91EF-CD32-50E354463E51}"/>
              </a:ext>
            </a:extLst>
          </p:cNvPr>
          <p:cNvSpPr/>
          <p:nvPr/>
        </p:nvSpPr>
        <p:spPr>
          <a:xfrm>
            <a:off x="5912666" y="3586779"/>
            <a:ext cx="1338262" cy="123209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CB9812-C2C4-8855-D01B-2A6EC7DB4A0E}"/>
              </a:ext>
            </a:extLst>
          </p:cNvPr>
          <p:cNvSpPr/>
          <p:nvPr/>
        </p:nvSpPr>
        <p:spPr>
          <a:xfrm>
            <a:off x="7250928" y="3586778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73C83E-654D-FF58-446D-B575BA9BC4B5}"/>
              </a:ext>
            </a:extLst>
          </p:cNvPr>
          <p:cNvSpPr/>
          <p:nvPr/>
        </p:nvSpPr>
        <p:spPr>
          <a:xfrm>
            <a:off x="9971495" y="3586777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5D778F-8459-C1C4-8A08-8A5BD127AF8B}"/>
              </a:ext>
            </a:extLst>
          </p:cNvPr>
          <p:cNvSpPr/>
          <p:nvPr/>
        </p:nvSpPr>
        <p:spPr>
          <a:xfrm>
            <a:off x="5912666" y="3709989"/>
            <a:ext cx="1338262" cy="666750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6F270D-1BC1-D882-D106-180BC106EC64}"/>
              </a:ext>
            </a:extLst>
          </p:cNvPr>
          <p:cNvSpPr/>
          <p:nvPr/>
        </p:nvSpPr>
        <p:spPr>
          <a:xfrm>
            <a:off x="7250928" y="4043364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70B3A3-1859-7CDA-7208-19B57831CECE}"/>
              </a:ext>
            </a:extLst>
          </p:cNvPr>
          <p:cNvSpPr/>
          <p:nvPr/>
        </p:nvSpPr>
        <p:spPr>
          <a:xfrm>
            <a:off x="8633233" y="3881439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819321-963D-91C4-37D6-2E64F5155CE7}"/>
              </a:ext>
            </a:extLst>
          </p:cNvPr>
          <p:cNvSpPr/>
          <p:nvPr/>
        </p:nvSpPr>
        <p:spPr>
          <a:xfrm>
            <a:off x="4574404" y="4220192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A1EF23-A5B7-2A01-5203-AF49AF9D0D8E}"/>
              </a:ext>
            </a:extLst>
          </p:cNvPr>
          <p:cNvSpPr/>
          <p:nvPr/>
        </p:nvSpPr>
        <p:spPr>
          <a:xfrm>
            <a:off x="8589190" y="4205289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479798-9A4C-AC63-1A0D-CA8206B95355}"/>
              </a:ext>
            </a:extLst>
          </p:cNvPr>
          <p:cNvSpPr/>
          <p:nvPr/>
        </p:nvSpPr>
        <p:spPr>
          <a:xfrm>
            <a:off x="9971495" y="4058267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4497D8-DFEE-6040-7493-B58F4D957C5D}"/>
              </a:ext>
            </a:extLst>
          </p:cNvPr>
          <p:cNvSpPr/>
          <p:nvPr/>
        </p:nvSpPr>
        <p:spPr>
          <a:xfrm>
            <a:off x="4574404" y="4395789"/>
            <a:ext cx="1338262" cy="32446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ED7DCB-D5D2-6C8B-A5A7-6BD5BDAAD3D2}"/>
              </a:ext>
            </a:extLst>
          </p:cNvPr>
          <p:cNvSpPr/>
          <p:nvPr/>
        </p:nvSpPr>
        <p:spPr>
          <a:xfrm>
            <a:off x="8589190" y="4418987"/>
            <a:ext cx="1338262" cy="301267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9A2D26-7D76-3FCA-BE29-D87CA3A5E188}"/>
              </a:ext>
            </a:extLst>
          </p:cNvPr>
          <p:cNvSpPr/>
          <p:nvPr/>
        </p:nvSpPr>
        <p:spPr>
          <a:xfrm>
            <a:off x="9971495" y="4548805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0C40D0-8311-37E8-90B4-A61714B511E2}"/>
              </a:ext>
            </a:extLst>
          </p:cNvPr>
          <p:cNvSpPr/>
          <p:nvPr/>
        </p:nvSpPr>
        <p:spPr>
          <a:xfrm>
            <a:off x="4574404" y="4748830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613767-7313-65BA-FD54-58B8BF93E9D3}"/>
              </a:ext>
            </a:extLst>
          </p:cNvPr>
          <p:cNvSpPr/>
          <p:nvPr/>
        </p:nvSpPr>
        <p:spPr>
          <a:xfrm>
            <a:off x="5912666" y="4744243"/>
            <a:ext cx="1338262" cy="32446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E2A684-0E33-DB27-F7D1-787936E7B0AB}"/>
              </a:ext>
            </a:extLst>
          </p:cNvPr>
          <p:cNvSpPr/>
          <p:nvPr/>
        </p:nvSpPr>
        <p:spPr>
          <a:xfrm>
            <a:off x="7250928" y="4738689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9FA9CA-57EF-EA90-9BED-DC8E8A3C7655}"/>
              </a:ext>
            </a:extLst>
          </p:cNvPr>
          <p:cNvSpPr/>
          <p:nvPr/>
        </p:nvSpPr>
        <p:spPr>
          <a:xfrm>
            <a:off x="9971495" y="4738688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85F734F-D42B-AE8B-1D6F-11EF993F8473}"/>
              </a:ext>
            </a:extLst>
          </p:cNvPr>
          <p:cNvSpPr/>
          <p:nvPr/>
        </p:nvSpPr>
        <p:spPr>
          <a:xfrm>
            <a:off x="4574403" y="5197121"/>
            <a:ext cx="6696075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2C1429-90A4-7815-282F-AFBFF729F7FB}"/>
              </a:ext>
            </a:extLst>
          </p:cNvPr>
          <p:cNvSpPr/>
          <p:nvPr/>
        </p:nvSpPr>
        <p:spPr>
          <a:xfrm>
            <a:off x="8633233" y="5072856"/>
            <a:ext cx="1338262" cy="118888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B18812-E1ED-0ACA-D398-9271A3704D33}"/>
              </a:ext>
            </a:extLst>
          </p:cNvPr>
          <p:cNvSpPr/>
          <p:nvPr/>
        </p:nvSpPr>
        <p:spPr>
          <a:xfrm>
            <a:off x="4574404" y="5550563"/>
            <a:ext cx="6696074" cy="169201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4465BA-0737-8AC1-8B0F-95F9632593F1}"/>
              </a:ext>
            </a:extLst>
          </p:cNvPr>
          <p:cNvSpPr/>
          <p:nvPr/>
        </p:nvSpPr>
        <p:spPr>
          <a:xfrm>
            <a:off x="4574404" y="6197420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1196255-671A-6EF8-284A-E99ECC60FA4B}"/>
              </a:ext>
            </a:extLst>
          </p:cNvPr>
          <p:cNvSpPr/>
          <p:nvPr/>
        </p:nvSpPr>
        <p:spPr>
          <a:xfrm>
            <a:off x="7250928" y="6192965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197897E-E799-7EF6-6EB6-53807EF5355A}"/>
              </a:ext>
            </a:extLst>
          </p:cNvPr>
          <p:cNvSpPr/>
          <p:nvPr/>
        </p:nvSpPr>
        <p:spPr>
          <a:xfrm>
            <a:off x="4574404" y="6549322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5F5A7C8-D563-C28B-16FE-A50A74247B72}"/>
              </a:ext>
            </a:extLst>
          </p:cNvPr>
          <p:cNvSpPr/>
          <p:nvPr/>
        </p:nvSpPr>
        <p:spPr>
          <a:xfrm>
            <a:off x="5912666" y="6534153"/>
            <a:ext cx="1338262" cy="161925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217CB5-FF11-57A5-ED9B-8BFC4739F94F}"/>
              </a:ext>
            </a:extLst>
          </p:cNvPr>
          <p:cNvSpPr/>
          <p:nvPr/>
        </p:nvSpPr>
        <p:spPr>
          <a:xfrm>
            <a:off x="8633232" y="6541209"/>
            <a:ext cx="2637245" cy="169201"/>
          </a:xfrm>
          <a:prstGeom prst="rect">
            <a:avLst/>
          </a:prstGeom>
          <a:solidFill>
            <a:srgbClr val="E2F0D9">
              <a:alpha val="32941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4B9FAC-5A43-3823-6002-7DA3F62DE451}"/>
              </a:ext>
            </a:extLst>
          </p:cNvPr>
          <p:cNvSpPr txBox="1"/>
          <p:nvPr/>
        </p:nvSpPr>
        <p:spPr>
          <a:xfrm>
            <a:off x="5060976" y="870691"/>
            <a:ext cx="7144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Fluency/efficiency &amp; lexical / informativeness proxies most reliable across tasks for both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Aphasia group more reliable across tasks than NBD group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940192D-8254-E78C-5713-0895D9709D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496932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E9C7C90-F8CE-4950-BAA4-A40A643FB1D5}"/>
              </a:ext>
            </a:extLst>
          </p:cNvPr>
          <p:cNvSpPr txBox="1"/>
          <p:nvPr/>
        </p:nvSpPr>
        <p:spPr>
          <a:xfrm>
            <a:off x="1049694" y="3586777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11 Aphasia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6 NBD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E4F0EB-3B88-34A8-A132-61C367327954}"/>
              </a:ext>
            </a:extLst>
          </p:cNvPr>
          <p:cNvSpPr txBox="1"/>
          <p:nvPr/>
        </p:nvSpPr>
        <p:spPr>
          <a:xfrm>
            <a:off x="1085462" y="4629767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9 Aphasia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7 NBD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3B49BC-BF4B-1623-403C-9AA890DA9C0E}"/>
              </a:ext>
            </a:extLst>
          </p:cNvPr>
          <p:cNvSpPr txBox="1"/>
          <p:nvPr/>
        </p:nvSpPr>
        <p:spPr>
          <a:xfrm>
            <a:off x="1108203" y="5758910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11 Aphasia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 NBD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7EBC9A-45DA-EEA9-5311-C6FE53D32608}"/>
              </a:ext>
            </a:extLst>
          </p:cNvPr>
          <p:cNvSpPr txBox="1"/>
          <p:nvPr/>
        </p:nvSpPr>
        <p:spPr>
          <a:xfrm>
            <a:off x="871582" y="2399633"/>
            <a:ext cx="4932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Count = # acceptable metrics summed across tasks</a:t>
            </a:r>
          </a:p>
        </p:txBody>
      </p:sp>
    </p:spTree>
    <p:extLst>
      <p:ext uri="{BB962C8B-B14F-4D97-AF65-F5344CB8AC3E}">
        <p14:creationId xmlns:p14="http://schemas.microsoft.com/office/powerpoint/2010/main" val="3247789015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F1872-D745-93BF-B43B-28FD603E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task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95CEACA-39F1-4E63-00F9-C673D2E9E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1" t="40453" r="6839" b="6204"/>
          <a:stretch/>
        </p:blipFill>
        <p:spPr>
          <a:xfrm>
            <a:off x="838200" y="1823777"/>
            <a:ext cx="10515600" cy="49372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C8D7F6-82BC-30E5-D3F6-5B86B1B1A279}"/>
              </a:ext>
            </a:extLst>
          </p:cNvPr>
          <p:cNvSpPr txBox="1"/>
          <p:nvPr/>
        </p:nvSpPr>
        <p:spPr>
          <a:xfrm>
            <a:off x="3404597" y="1240254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7 Aphasia</a:t>
            </a:r>
          </a:p>
          <a:p>
            <a:r>
              <a:rPr lang="en-US" dirty="0">
                <a:solidFill>
                  <a:schemeClr val="accent6"/>
                </a:solidFill>
              </a:rPr>
              <a:t>2 NBD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A2EBB-6714-DB91-C0BE-CF7012920EDB}"/>
              </a:ext>
            </a:extLst>
          </p:cNvPr>
          <p:cNvSpPr txBox="1"/>
          <p:nvPr/>
        </p:nvSpPr>
        <p:spPr>
          <a:xfrm>
            <a:off x="6785388" y="1240253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4 Aphasia</a:t>
            </a:r>
          </a:p>
          <a:p>
            <a:r>
              <a:rPr lang="en-US" dirty="0">
                <a:solidFill>
                  <a:schemeClr val="accent6"/>
                </a:solidFill>
              </a:rPr>
              <a:t>2 NBD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A3479A-FB7D-ED46-3F08-12B8403FA727}"/>
              </a:ext>
            </a:extLst>
          </p:cNvPr>
          <p:cNvSpPr txBox="1"/>
          <p:nvPr/>
        </p:nvSpPr>
        <p:spPr>
          <a:xfrm>
            <a:off x="5094992" y="1240252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8 Aphasia</a:t>
            </a:r>
          </a:p>
          <a:p>
            <a:r>
              <a:rPr lang="en-US" dirty="0">
                <a:solidFill>
                  <a:schemeClr val="accent6"/>
                </a:solidFill>
              </a:rPr>
              <a:t>3 NBD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8F8664-DB0A-74DB-7DCB-18F311EF38A5}"/>
              </a:ext>
            </a:extLst>
          </p:cNvPr>
          <p:cNvSpPr txBox="1"/>
          <p:nvPr/>
        </p:nvSpPr>
        <p:spPr>
          <a:xfrm>
            <a:off x="8385588" y="1240251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6 Aphasia</a:t>
            </a:r>
          </a:p>
          <a:p>
            <a:r>
              <a:rPr lang="en-US" dirty="0">
                <a:solidFill>
                  <a:schemeClr val="accent6"/>
                </a:solidFill>
              </a:rPr>
              <a:t>3 NBD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F700DB-ACB5-2C1E-BF3F-41B254A00AFF}"/>
              </a:ext>
            </a:extLst>
          </p:cNvPr>
          <p:cNvSpPr txBox="1"/>
          <p:nvPr/>
        </p:nvSpPr>
        <p:spPr>
          <a:xfrm>
            <a:off x="10008654" y="1240251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6 Aphasia</a:t>
            </a:r>
          </a:p>
          <a:p>
            <a:r>
              <a:rPr lang="en-US" dirty="0">
                <a:solidFill>
                  <a:schemeClr val="accent6"/>
                </a:solidFill>
              </a:rPr>
              <a:t>3 NBD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D52F46-F061-F292-4C84-BF9B13A94D3C}"/>
              </a:ext>
            </a:extLst>
          </p:cNvPr>
          <p:cNvSpPr txBox="1"/>
          <p:nvPr/>
        </p:nvSpPr>
        <p:spPr>
          <a:xfrm>
            <a:off x="3322863" y="97022"/>
            <a:ext cx="82051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Reliability is highly task, metric &amp; group dependent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/>
              <a:t>Some interaction with aphasia severity and gross output (words), but these explain far less variance than task itself</a:t>
            </a:r>
          </a:p>
        </p:txBody>
      </p:sp>
    </p:spTree>
    <p:extLst>
      <p:ext uri="{BB962C8B-B14F-4D97-AF65-F5344CB8AC3E}">
        <p14:creationId xmlns:p14="http://schemas.microsoft.com/office/powerpoint/2010/main" val="256618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A1ECC-9A43-A0B6-308E-81220914B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Major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E6090-76FD-C194-A6C3-00520C5E8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988041" cy="609269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Lexical/informativeness and fluency/efficiency discourse metrics show good-to-excellent test-retest reliability in both groups </a:t>
            </a:r>
            <a:endParaRPr lang="en-US" sz="2000" dirty="0">
              <a:sym typeface="Wingdings" panose="05000000000000000000" pitchFamily="2" charset="2"/>
            </a:endParaRPr>
          </a:p>
          <a:p>
            <a:pPr lvl="1"/>
            <a:r>
              <a:rPr lang="en-US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these measures are likely most sensitive to demonstrating change after </a:t>
            </a:r>
            <a:r>
              <a:rPr lang="en-US" sz="20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tx</a:t>
            </a:r>
            <a:r>
              <a:rPr lang="en-US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en-US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don’t confuse a ‘reliable’ measure in a control group to also be reliable in an aphasia group and vice versa</a:t>
            </a:r>
            <a:endParaRPr lang="en-US" sz="2000" b="1" dirty="0">
              <a:solidFill>
                <a:srgbClr val="C0000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endParaRPr lang="en-US" sz="2000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test-retest reliability is important to evaluate for each discourse metric across tasks and for each task </a:t>
            </a:r>
          </a:p>
          <a:p>
            <a:pPr marL="687388"/>
            <a:r>
              <a:rPr lang="en-US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don’t assume that a measure will be reliable across different tasks</a:t>
            </a:r>
          </a:p>
          <a:p>
            <a:pPr marL="514350" indent="-514350">
              <a:buFont typeface="+mj-lt"/>
              <a:buAutoNum type="arabicPeriod"/>
            </a:pPr>
            <a:endParaRPr lang="en-US" sz="20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C00000"/>
                </a:solidFill>
              </a:rPr>
              <a:t>important to establish a double baseline or otherwise stable baseline </a:t>
            </a:r>
            <a:r>
              <a:rPr lang="en-US" sz="2000" b="1" dirty="0"/>
              <a:t>(e.g., multiple baseline, single-subject design)</a:t>
            </a:r>
          </a:p>
          <a:p>
            <a:pPr marL="514350" indent="-514350">
              <a:buFont typeface="+mj-lt"/>
              <a:buAutoNum type="arabicPeriod"/>
            </a:pPr>
            <a:endParaRPr lang="en-US" sz="2000" b="1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7CD2F61-D21D-066D-E34F-7F3ACD0B2B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496932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102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CE1BD-1A15-29BA-408E-43C1DEAE4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US" sz="6000" dirty="0"/>
              <a:t>what’s next?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248369-464E-49D1-91FC-BC34A50A6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264989"/>
            <a:ext cx="12188952" cy="3952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85B84-801A-2B64-1295-CD93BCF27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48" y="2442464"/>
            <a:ext cx="11675872" cy="377471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improving how and what we measure in discourse, we can improve its use in assessment and treatment clinically, and improve the robustness of research concerning discourse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Larger test-retest design (ongoing: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R01DC008524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closely with key stakeholders (individuals with aphasia, speech-language pathologists) to improve existing spoken discourse assessment &amp; analysis tools to improve validity and implementation (collaborating with Dr. Sarah Grace Dalton @ Marquette)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Synthesize multimodal work with spoken discourse work (see Stark &amp; Cofoid 2021 for gesture-related research by task)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Synthesize inner speech work with spoken discourse work (see Stark et al., 2017; newly accepted Alexander et al., forthcoming in </a:t>
            </a:r>
            <a:r>
              <a:rPr lang="en-US" sz="1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Aphasiology!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sz="22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else?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9B4BDEB-98AC-CF62-79C4-24664CDBF4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4483926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4761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5,412 Thank You Stock Photos, Pictures &amp; Royalty-Free Images - iStock">
            <a:extLst>
              <a:ext uri="{FF2B5EF4-FFF2-40B4-BE49-F238E27FC236}">
                <a16:creationId xmlns:a16="http://schemas.microsoft.com/office/drawing/2014/main" id="{C043C7D1-01C9-4484-BA88-3AA8F4A02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" r="30657" b="-1"/>
          <a:stretch/>
        </p:blipFill>
        <p:spPr bwMode="auto">
          <a:xfrm>
            <a:off x="4670227" y="4666859"/>
            <a:ext cx="3335344" cy="263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5597CD-B702-8499-C3CB-A88F1F779B73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6056578" y="-139448"/>
          <a:ext cx="4332514" cy="6997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8" name="Picture 4" descr="ASHFoundation Donation">
            <a:extLst>
              <a:ext uri="{FF2B5EF4-FFF2-40B4-BE49-F238E27FC236}">
                <a16:creationId xmlns:a16="http://schemas.microsoft.com/office/drawing/2014/main" id="{D40882F9-9900-4382-AA39-566B8DF82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9534">
            <a:off x="5872737" y="960067"/>
            <a:ext cx="1616449" cy="76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A47A85CA-8056-4C71-863A-3EB75C425B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/>
          <a:stretch/>
        </p:blipFill>
        <p:spPr>
          <a:xfrm rot="19235934">
            <a:off x="9319874" y="4647138"/>
            <a:ext cx="1629986" cy="1122030"/>
          </a:xfrm>
          <a:prstGeom prst="rect">
            <a:avLst/>
          </a:prstGeom>
        </p:spPr>
      </p:pic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673CEE1C-708D-4017-8474-3C9DAEC8DE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8516">
            <a:off x="9056246" y="1391126"/>
            <a:ext cx="2157242" cy="604027"/>
          </a:xfrm>
          <a:prstGeom prst="rect">
            <a:avLst/>
          </a:prstGeom>
        </p:spPr>
      </p:pic>
      <p:pic>
        <p:nvPicPr>
          <p:cNvPr id="2" name="Picture 2" descr="IU Health Sciences Building">
            <a:extLst>
              <a:ext uri="{FF2B5EF4-FFF2-40B4-BE49-F238E27FC236}">
                <a16:creationId xmlns:a16="http://schemas.microsoft.com/office/drawing/2014/main" id="{32780F4E-950C-EBD7-B49F-CD25FBC70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" y="3044218"/>
            <a:ext cx="4867922" cy="324528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IH NIDCD (@NIDCD) / Twitter">
            <a:extLst>
              <a:ext uri="{FF2B5EF4-FFF2-40B4-BE49-F238E27FC236}">
                <a16:creationId xmlns:a16="http://schemas.microsoft.com/office/drawing/2014/main" id="{986B7372-6CD3-0B5F-446E-9B98CD005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9" t="14798" r="13907" b="21441"/>
          <a:stretch/>
        </p:blipFill>
        <p:spPr bwMode="auto">
          <a:xfrm rot="18812873">
            <a:off x="5347996" y="2032459"/>
            <a:ext cx="719243" cy="69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FFF665-5769-8B97-F98D-71D5618FCB47}"/>
              </a:ext>
            </a:extLst>
          </p:cNvPr>
          <p:cNvSpPr txBox="1"/>
          <p:nvPr/>
        </p:nvSpPr>
        <p:spPr>
          <a:xfrm>
            <a:off x="1235062" y="952350"/>
            <a:ext cx="2675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 &amp; chat time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5084667-ED9C-FF1A-71C0-7C9B30275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504" y="3519666"/>
            <a:ext cx="741228" cy="73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6827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80B876D-A74F-DFED-FD89-C17DC91E8FFF}"/>
              </a:ext>
            </a:extLst>
          </p:cNvPr>
          <p:cNvSpPr txBox="1"/>
          <p:nvPr/>
        </p:nvSpPr>
        <p:spPr>
          <a:xfrm>
            <a:off x="1183982" y="473490"/>
            <a:ext cx="43456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%CIUs for CINDERELLA ONLY, Aphasia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= long sample (&gt;median [529 tokens])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 = shorter sample (&lt;= median)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Length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48ECBE-CBD9-936C-319F-9405AF8887FD}"/>
              </a:ext>
            </a:extLst>
          </p:cNvPr>
          <p:cNvSpPr txBox="1"/>
          <p:nvPr/>
        </p:nvSpPr>
        <p:spPr>
          <a:xfrm>
            <a:off x="7358062" y="473490"/>
            <a:ext cx="43456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%CIUs for CINDERELLA ONLY, Aphasia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= less severe (&gt;75 AQ)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 = more severe (&lt;= 75 AQ)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Aphasia Severity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9BF47E2-971B-7AF5-79EA-EE77C8471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89" y="2043150"/>
            <a:ext cx="4041158" cy="3753548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6C71316E-F1F9-6CCD-A063-67C6E6B7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02" y="2084713"/>
            <a:ext cx="4776196" cy="3814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E8F182-C933-1A05-4B30-E047FBAD1E05}"/>
              </a:ext>
            </a:extLst>
          </p:cNvPr>
          <p:cNvSpPr txBox="1"/>
          <p:nvPr/>
        </p:nvSpPr>
        <p:spPr>
          <a:xfrm>
            <a:off x="758857" y="5965286"/>
            <a:ext cx="650920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longer samples (&amp; more mild aphasia) seem to produce less reliable CIUs for *Cinderella* (not necessarily the case for every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tas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k)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7B50ED2-CBDA-3A27-7FF1-112E85798E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496932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51974628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710665C-2254-405E-B8F3-B9B3878B73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1203049"/>
              </p:ext>
            </p:extLst>
          </p:nvPr>
        </p:nvGraphicFramePr>
        <p:xfrm>
          <a:off x="-130048" y="2070101"/>
          <a:ext cx="12192000" cy="3516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1F55C06-E189-4C24-9A90-A60DA414B95D}"/>
              </a:ext>
            </a:extLst>
          </p:cNvPr>
          <p:cNvSpPr txBox="1"/>
          <p:nvPr/>
        </p:nvSpPr>
        <p:spPr>
          <a:xfrm>
            <a:off x="0" y="6349350"/>
            <a:ext cx="4828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Each can contain multimodal components (e.g., gesture)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BA4296-CC43-44EB-B4BC-E4FA3BCE5340}"/>
              </a:ext>
            </a:extLst>
          </p:cNvPr>
          <p:cNvCxnSpPr/>
          <p:nvPr/>
        </p:nvCxnSpPr>
        <p:spPr>
          <a:xfrm flipH="1">
            <a:off x="1346052" y="5777487"/>
            <a:ext cx="954894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F5BC0CB-8220-403E-B171-4EA8F0104ED2}"/>
              </a:ext>
            </a:extLst>
          </p:cNvPr>
          <p:cNvSpPr txBox="1"/>
          <p:nvPr/>
        </p:nvSpPr>
        <p:spPr>
          <a:xfrm>
            <a:off x="5008683" y="5777487"/>
            <a:ext cx="2223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 Constraint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83BB76-5C13-4063-8CF2-E3E3364266BF}"/>
              </a:ext>
            </a:extLst>
          </p:cNvPr>
          <p:cNvSpPr txBox="1"/>
          <p:nvPr/>
        </p:nvSpPr>
        <p:spPr>
          <a:xfrm>
            <a:off x="1137723" y="5799313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699FD4-2150-40F5-B2BC-C045657EBB3A}"/>
              </a:ext>
            </a:extLst>
          </p:cNvPr>
          <p:cNvSpPr txBox="1"/>
          <p:nvPr/>
        </p:nvSpPr>
        <p:spPr>
          <a:xfrm>
            <a:off x="10519105" y="5799313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15008F-0406-4A4C-8FA4-CE93ADA7E906}"/>
              </a:ext>
            </a:extLst>
          </p:cNvPr>
          <p:cNvSpPr txBox="1"/>
          <p:nvPr/>
        </p:nvSpPr>
        <p:spPr>
          <a:xfrm>
            <a:off x="253047" y="2763646"/>
            <a:ext cx="1314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Domesticated</a:t>
            </a:r>
          </a:p>
        </p:txBody>
      </p:sp>
      <p:pic>
        <p:nvPicPr>
          <p:cNvPr id="5" name="Graphic 4" descr="Lion">
            <a:extLst>
              <a:ext uri="{FF2B5EF4-FFF2-40B4-BE49-F238E27FC236}">
                <a16:creationId xmlns:a16="http://schemas.microsoft.com/office/drawing/2014/main" id="{F8AA9EF9-C2ED-46DA-84FB-58AFBE0B5A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41584" y="3192823"/>
            <a:ext cx="914400" cy="914400"/>
          </a:xfrm>
          <a:prstGeom prst="rect">
            <a:avLst/>
          </a:prstGeom>
        </p:spPr>
      </p:pic>
      <p:pic>
        <p:nvPicPr>
          <p:cNvPr id="8" name="Graphic 7" descr="Cat">
            <a:extLst>
              <a:ext uri="{FF2B5EF4-FFF2-40B4-BE49-F238E27FC236}">
                <a16:creationId xmlns:a16="http://schemas.microsoft.com/office/drawing/2014/main" id="{A72065CD-8C55-4733-9602-95497DC05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2872" y="3125798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E314E0-6E5B-4D16-9BED-6F350CAFD524}"/>
              </a:ext>
            </a:extLst>
          </p:cNvPr>
          <p:cNvSpPr txBox="1"/>
          <p:nvPr/>
        </p:nvSpPr>
        <p:spPr>
          <a:xfrm>
            <a:off x="10641584" y="2956521"/>
            <a:ext cx="921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Wild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68AEF5-54B6-8C27-1FAF-BC7BE66960FB}"/>
              </a:ext>
            </a:extLst>
          </p:cNvPr>
          <p:cNvSpPr/>
          <p:nvPr/>
        </p:nvSpPr>
        <p:spPr>
          <a:xfrm>
            <a:off x="4974609" y="2239579"/>
            <a:ext cx="2182551" cy="32742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EDFFE0-F185-9367-948B-D90F8C1A628B}"/>
              </a:ext>
            </a:extLst>
          </p:cNvPr>
          <p:cNvSpPr txBox="1"/>
          <p:nvPr/>
        </p:nvSpPr>
        <p:spPr>
          <a:xfrm>
            <a:off x="3221561" y="1188639"/>
            <a:ext cx="611266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“discourse” = language beyond a single simple clause used for a specific purpose (Armstrong, 2000)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37EF487-B8DC-086B-CF3D-C297E57FEA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5367289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097268382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E25D-6AFE-CE1F-8D64-0A7DFE90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95" y="245268"/>
            <a:ext cx="575786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length’s influence on reliability is task dependent </a:t>
            </a:r>
            <a:r>
              <a:rPr lang="en-US" dirty="0">
                <a:highlight>
                  <a:srgbClr val="FFFF00"/>
                </a:highlight>
              </a:rPr>
              <a:t>CHECK THAT THIS IS STILL TRUE &amp; CHECK GRAPHS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9B02333-BE0E-AE62-B4E2-755D015B19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4333D0-7089-F880-C33A-185C91549219}"/>
              </a:ext>
            </a:extLst>
          </p:cNvPr>
          <p:cNvSpPr txBox="1"/>
          <p:nvPr/>
        </p:nvSpPr>
        <p:spPr>
          <a:xfrm>
            <a:off x="7685546" y="533849"/>
            <a:ext cx="3445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%CIUs across tasks, NBD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= long sample (&gt;median [192])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 = shorter sample (&lt;= median)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3B0BA13F-D775-FAF7-687A-3BC4B2D5D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30061" r="37976" b="35394"/>
          <a:stretch/>
        </p:blipFill>
        <p:spPr>
          <a:xfrm>
            <a:off x="811071" y="2131227"/>
            <a:ext cx="4596446" cy="3498418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11B982CA-BDB5-D682-BE1F-1413722EA3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4" t="22121" r="40597" b="43879"/>
          <a:stretch/>
        </p:blipFill>
        <p:spPr>
          <a:xfrm>
            <a:off x="6863367" y="2092773"/>
            <a:ext cx="4517562" cy="35649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F6CF88-45F3-3EAF-5707-4ED551FD8867}"/>
              </a:ext>
            </a:extLst>
          </p:cNvPr>
          <p:cNvSpPr txBox="1"/>
          <p:nvPr/>
        </p:nvSpPr>
        <p:spPr>
          <a:xfrm>
            <a:off x="1438016" y="2227201"/>
            <a:ext cx="2284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 Task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(median = 311 words)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8D9621-7BB6-ED9D-ED79-91D94F1465AF}"/>
              </a:ext>
            </a:extLst>
          </p:cNvPr>
          <p:cNvSpPr txBox="1"/>
          <p:nvPr/>
        </p:nvSpPr>
        <p:spPr>
          <a:xfrm>
            <a:off x="6976325" y="2156476"/>
            <a:ext cx="2348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Cinderella Task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(median = 1022 words)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995C7A-6141-6907-5C78-F8D6746B1269}"/>
              </a:ext>
            </a:extLst>
          </p:cNvPr>
          <p:cNvSpPr txBox="1"/>
          <p:nvPr/>
        </p:nvSpPr>
        <p:spPr>
          <a:xfrm>
            <a:off x="758856" y="5965286"/>
            <a:ext cx="982846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samples seem to produce more reliable CIUs for controls, albeit small difference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31B97A5-7B41-D541-233D-519F0B6E17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496932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81182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F2A2BE-EA20-67C6-A529-8310FD04B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US" dirty="0"/>
              <a:t>Today’s talk</a:t>
            </a:r>
          </a:p>
        </p:txBody>
      </p:sp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6D7C79A2-24AB-31E6-DE3C-CCBFB0DBB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94" r="2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B6B08-DF82-51D2-8686-3B9DD6ADB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Overview of three studies we’ve recently completed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Discussion of current findings and implications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C00000"/>
                </a:solidFill>
              </a:rPr>
              <a:t>Big emphasis on discussion – I want to hear from you!</a:t>
            </a:r>
          </a:p>
        </p:txBody>
      </p:sp>
    </p:spTree>
    <p:extLst>
      <p:ext uri="{BB962C8B-B14F-4D97-AF65-F5344CB8AC3E}">
        <p14:creationId xmlns:p14="http://schemas.microsoft.com/office/powerpoint/2010/main" val="383883212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8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22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557AB-1456-1E44-8268-DAD52D666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96" y="640080"/>
            <a:ext cx="4356472" cy="5257800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Why do we need to improve measurement of spoken discourse in aphasia?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33F61-D61B-AF9D-51EA-729125E5C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161" y="640080"/>
            <a:ext cx="7481316" cy="6164627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/>
              <a:t>Few validated assessments evaluate discourse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i="1" dirty="0"/>
              <a:t>Current assessments emphasize language in isolation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/>
              <a:t>Several benefits to acquiring and analyzing discourse: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u="sng" dirty="0"/>
              <a:t>simultaneous analysis across language levels</a:t>
            </a:r>
            <a:r>
              <a:rPr lang="en-US" sz="2000" dirty="0"/>
              <a:t> and </a:t>
            </a:r>
            <a:r>
              <a:rPr lang="en-US" sz="2000" b="1" u="sng" dirty="0"/>
              <a:t>dimensions of use 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u="sng" dirty="0"/>
              <a:t>demonstrate language impairments in the mildest forms of aphasia 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  <a:r>
              <a:rPr lang="en-US" sz="2000" dirty="0"/>
              <a:t> be a critical evidence point for providing continued clinical services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/>
              <a:t>Presently, </a:t>
            </a:r>
            <a:r>
              <a:rPr lang="en-US" sz="2000" b="1" u="sng" dirty="0"/>
              <a:t>analyzing discourse is not the standard in clinic or research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i="1" dirty="0"/>
              <a:t>Yet </a:t>
            </a:r>
            <a:r>
              <a:rPr lang="en-US" sz="1800" i="1" dirty="0">
                <a:sym typeface="Wingdings" panose="05000000000000000000" pitchFamily="2" charset="2"/>
              </a:rPr>
              <a:t> both researchers and clinicians want the tools &amp; materials to be able to elicit, score, and interpret it! Stark et al., 2021</a:t>
            </a:r>
            <a:endParaRPr lang="en-US" sz="1800" i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C833526-A9FE-A5DB-0911-6F9CB24339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716779"/>
              </p:ext>
            </p:extLst>
          </p:nvPr>
        </p:nvGraphicFramePr>
        <p:xfrm>
          <a:off x="0" y="-320040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940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ED5A7-C814-1F3F-E468-D20A62384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65" y="325061"/>
            <a:ext cx="10515600" cy="1325563"/>
          </a:xfrm>
        </p:spPr>
        <p:txBody>
          <a:bodyPr/>
          <a:lstStyle/>
          <a:p>
            <a:r>
              <a:rPr lang="en-US" dirty="0"/>
              <a:t>Many different components to discourse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0E77C-71C7-7BED-A8CB-CB1012A3C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2140" y="1598978"/>
            <a:ext cx="5114365" cy="4893897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US" sz="2400" dirty="0"/>
              <a:t>syntax, lexical semantics, lemma and lexemes, and phonology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/>
              <a:t>sequencing, sentence semantics, cohesion, and semantic content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/>
              <a:t>structure, gist, story content, framing, and coherence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sz="2400" dirty="0"/>
              <a:t>context, interpersonal factors, interactional factors, and influences from situational and external influences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3666D-1162-A212-7C12-47E53660B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5194" y="1386718"/>
            <a:ext cx="7772135" cy="5318416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3E224F-10D0-A4F7-3925-5BCA78E3234F}"/>
              </a:ext>
            </a:extLst>
          </p:cNvPr>
          <p:cNvGrpSpPr/>
          <p:nvPr/>
        </p:nvGrpSpPr>
        <p:grpSpPr>
          <a:xfrm>
            <a:off x="6194610" y="1750355"/>
            <a:ext cx="627530" cy="3094130"/>
            <a:chOff x="6194610" y="1750355"/>
            <a:chExt cx="627530" cy="3094130"/>
          </a:xfrm>
        </p:grpSpPr>
        <p:sp>
          <p:nvSpPr>
            <p:cNvPr id="5" name="Arrow: Striped Right 4">
              <a:extLst>
                <a:ext uri="{FF2B5EF4-FFF2-40B4-BE49-F238E27FC236}">
                  <a16:creationId xmlns:a16="http://schemas.microsoft.com/office/drawing/2014/main" id="{9C5E468A-635A-1FC1-EA9B-1517C237722F}"/>
                </a:ext>
              </a:extLst>
            </p:cNvPr>
            <p:cNvSpPr/>
            <p:nvPr/>
          </p:nvSpPr>
          <p:spPr>
            <a:xfrm>
              <a:off x="6194610" y="1750355"/>
              <a:ext cx="591671" cy="264459"/>
            </a:xfrm>
            <a:prstGeom prst="stripedRightArrow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Arrow: Striped Right 5">
              <a:extLst>
                <a:ext uri="{FF2B5EF4-FFF2-40B4-BE49-F238E27FC236}">
                  <a16:creationId xmlns:a16="http://schemas.microsoft.com/office/drawing/2014/main" id="{69BBEB31-C1EF-5479-3DE1-436603982565}"/>
                </a:ext>
              </a:extLst>
            </p:cNvPr>
            <p:cNvSpPr/>
            <p:nvPr/>
          </p:nvSpPr>
          <p:spPr>
            <a:xfrm>
              <a:off x="6230469" y="2657840"/>
              <a:ext cx="591671" cy="264459"/>
            </a:xfrm>
            <a:prstGeom prst="stripedRightArrow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Arrow: Striped Right 6">
              <a:extLst>
                <a:ext uri="{FF2B5EF4-FFF2-40B4-BE49-F238E27FC236}">
                  <a16:creationId xmlns:a16="http://schemas.microsoft.com/office/drawing/2014/main" id="{9F8C4543-B504-777B-FC26-D45761DBAD78}"/>
                </a:ext>
              </a:extLst>
            </p:cNvPr>
            <p:cNvSpPr/>
            <p:nvPr/>
          </p:nvSpPr>
          <p:spPr>
            <a:xfrm>
              <a:off x="6194610" y="3789316"/>
              <a:ext cx="591671" cy="264459"/>
            </a:xfrm>
            <a:prstGeom prst="stripedRightArrow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rrow: Striped Right 7">
              <a:extLst>
                <a:ext uri="{FF2B5EF4-FFF2-40B4-BE49-F238E27FC236}">
                  <a16:creationId xmlns:a16="http://schemas.microsoft.com/office/drawing/2014/main" id="{5035D1D7-80E9-F1AC-685B-410A77AA6D44}"/>
                </a:ext>
              </a:extLst>
            </p:cNvPr>
            <p:cNvSpPr/>
            <p:nvPr/>
          </p:nvSpPr>
          <p:spPr>
            <a:xfrm>
              <a:off x="6194610" y="4580026"/>
              <a:ext cx="591671" cy="264459"/>
            </a:xfrm>
            <a:prstGeom prst="stripedRightArrow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BC93A16-17E1-EF02-E53A-1224495F12A0}"/>
              </a:ext>
            </a:extLst>
          </p:cNvPr>
          <p:cNvSpPr/>
          <p:nvPr/>
        </p:nvSpPr>
        <p:spPr>
          <a:xfrm>
            <a:off x="4554071" y="1550894"/>
            <a:ext cx="1640539" cy="1517790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solidFill>
              <a:srgbClr val="E7E6E6">
                <a:alpha val="34118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C8B226-5F9F-0DF2-F845-98496CAE2B74}"/>
              </a:ext>
            </a:extLst>
          </p:cNvPr>
          <p:cNvSpPr txBox="1"/>
          <p:nvPr/>
        </p:nvSpPr>
        <p:spPr>
          <a:xfrm>
            <a:off x="0" y="6578465"/>
            <a:ext cx="1531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Dipper et al., 2021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45D12345-D5E7-36EE-07F3-46AEA75C2E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5551801"/>
              </p:ext>
            </p:extLst>
          </p:nvPr>
        </p:nvGraphicFramePr>
        <p:xfrm>
          <a:off x="0" y="-391309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8205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8B4014-7FE3-4DF5-A7B3-C8DE13BB3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86600" cy="1325563"/>
          </a:xfrm>
        </p:spPr>
        <p:txBody>
          <a:bodyPr/>
          <a:lstStyle/>
          <a:p>
            <a:r>
              <a:rPr lang="en-US" dirty="0"/>
              <a:t>Task/context influence on language in aphasia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9A4B5D-2585-40EF-B6CC-FE21F0C81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588" y="1731988"/>
            <a:ext cx="6704361" cy="495643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Goal: describe and contrast language produced in response to different elicitation methods across speaker groups (control, aphasia) and by aphasia type and/or severity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Participants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N~300 with aphasia (many types represented; ages 25 – 91; all with chronic aphasia)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N~200 neurotypical control (differed by task; similar age, education)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 dirty="0"/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5F091BD-C40C-D848-2C91-9468182D7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115" y="4389251"/>
            <a:ext cx="4196999" cy="1221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ED40240-9910-47EA-DDE4-A33F9EBD5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046" y="2258383"/>
            <a:ext cx="4093030" cy="160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215584B-EA04-A920-2492-9BDC0D2DF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708" y="1264408"/>
            <a:ext cx="741228" cy="73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5AA42-3BA9-41EE-42EE-8C8DDCE63AAD}"/>
              </a:ext>
            </a:extLst>
          </p:cNvPr>
          <p:cNvSpPr txBox="1"/>
          <p:nvPr/>
        </p:nvSpPr>
        <p:spPr>
          <a:xfrm>
            <a:off x="7884322" y="536260"/>
            <a:ext cx="6096000" cy="728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AphasiaBank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aphasia.talkbank.org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</p:txBody>
      </p:sp>
      <p:pic>
        <p:nvPicPr>
          <p:cNvPr id="1026" name="Picture 2" descr="IU Bloomington welcomes more than 300 new full-time faculty members from 35  countries: IU News">
            <a:extLst>
              <a:ext uri="{FF2B5EF4-FFF2-40B4-BE49-F238E27FC236}">
                <a16:creationId xmlns:a16="http://schemas.microsoft.com/office/drawing/2014/main" id="{BF583F98-83D8-A797-9E61-FB97F75C1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4" r="29495" b="58831"/>
          <a:stretch/>
        </p:blipFill>
        <p:spPr bwMode="auto">
          <a:xfrm>
            <a:off x="8240869" y="564485"/>
            <a:ext cx="1360789" cy="1437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8388ACF-1F95-E852-9013-F3A84363BA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9123116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5208444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8B4014-7FE3-4DF5-A7B3-C8DE13BB3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86600" cy="1325563"/>
          </a:xfrm>
        </p:spPr>
        <p:txBody>
          <a:bodyPr/>
          <a:lstStyle/>
          <a:p>
            <a:r>
              <a:rPr lang="en-US" dirty="0"/>
              <a:t>Task/context influence on language in aphasia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9A4B5D-2585-40EF-B6CC-FE21F0C81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588" y="1731988"/>
            <a:ext cx="6979111" cy="49564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Methods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Extracted linguistic variables as a proportion of total words: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600" b="1" dirty="0"/>
              <a:t>word class </a:t>
            </a:r>
            <a:r>
              <a:rPr lang="en-US" sz="1600" dirty="0"/>
              <a:t>(open, closed)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600" b="1" dirty="0"/>
              <a:t>part of speech</a:t>
            </a:r>
            <a:r>
              <a:rPr lang="en-US" sz="1600" dirty="0"/>
              <a:t> (i.e., noun, verb)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600" b="1" dirty="0"/>
              <a:t>morphosyntactic form </a:t>
            </a:r>
            <a:r>
              <a:rPr lang="en-US" sz="1600" dirty="0"/>
              <a:t>(i.e., tense)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Five tasks: picture description, picture sequence, narrative (x2), procedural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Analysis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Between-class analysis: reduction to lower dimensional space [reflect distances in high-dimensional space]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b="1" dirty="0">
                <a:sym typeface="Wingdings" panose="05000000000000000000" pitchFamily="2" charset="2"/>
              </a:rPr>
              <a:t>categories that have similar language composition are plotted near to each other, while categories that have dissimilar language composition are positioned farther away</a:t>
            </a:r>
            <a:endParaRPr lang="en-US" sz="17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5154D3-5DDA-6442-E940-5F232F371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456" y="550591"/>
            <a:ext cx="2935749" cy="228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8CD36EE-8537-6D06-AB3F-EAE4255BB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97" y="3000746"/>
            <a:ext cx="4051955" cy="13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BEC508B-28BF-9C30-39AB-0E5A0CC3A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8" t="687" r="25344" b="37251"/>
          <a:stretch/>
        </p:blipFill>
        <p:spPr bwMode="auto">
          <a:xfrm>
            <a:off x="9164076" y="4496453"/>
            <a:ext cx="1944595" cy="236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670002F-9E1D-F0DE-A028-C1C8739310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5884507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7815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8F659-1F41-4C01-8080-66E0751AF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Unsurprisingly: tasks have unique linguistic profile in age-matched neurotypical peers</a:t>
            </a:r>
          </a:p>
        </p:txBody>
      </p:sp>
      <p:pic>
        <p:nvPicPr>
          <p:cNvPr id="5" name="Content Placeholder 4" descr="Scatter chart&#10;&#10;Description automatically generated">
            <a:extLst>
              <a:ext uri="{FF2B5EF4-FFF2-40B4-BE49-F238E27FC236}">
                <a16:creationId xmlns:a16="http://schemas.microsoft.com/office/drawing/2014/main" id="{FC78A9D1-5027-4208-AFDE-92681B37D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63" y="406400"/>
            <a:ext cx="7109969" cy="63811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399FD0-E621-49DF-89C9-7A22CDC942FE}"/>
              </a:ext>
            </a:extLst>
          </p:cNvPr>
          <p:cNvSpPr/>
          <p:nvPr/>
        </p:nvSpPr>
        <p:spPr>
          <a:xfrm>
            <a:off x="7425583" y="2735197"/>
            <a:ext cx="839080" cy="239953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817AC6-0661-4453-AD77-A6643A3869B4}"/>
              </a:ext>
            </a:extLst>
          </p:cNvPr>
          <p:cNvSpPr/>
          <p:nvPr/>
        </p:nvSpPr>
        <p:spPr>
          <a:xfrm>
            <a:off x="8341901" y="3887271"/>
            <a:ext cx="1242276" cy="201139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92A524-F3EB-43C2-9494-49B4691AE043}"/>
              </a:ext>
            </a:extLst>
          </p:cNvPr>
          <p:cNvSpPr/>
          <p:nvPr/>
        </p:nvSpPr>
        <p:spPr>
          <a:xfrm>
            <a:off x="5795514" y="3545321"/>
            <a:ext cx="1242276" cy="158941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C4A62E-D697-5D24-2D49-C04BF67F88B7}"/>
              </a:ext>
            </a:extLst>
          </p:cNvPr>
          <p:cNvSpPr/>
          <p:nvPr/>
        </p:nvSpPr>
        <p:spPr>
          <a:xfrm>
            <a:off x="6359270" y="565631"/>
            <a:ext cx="1203415" cy="180411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D334FF-38F2-BBFA-8952-0504B5F40B03}"/>
              </a:ext>
            </a:extLst>
          </p:cNvPr>
          <p:cNvSpPr/>
          <p:nvPr/>
        </p:nvSpPr>
        <p:spPr>
          <a:xfrm>
            <a:off x="7523666" y="574638"/>
            <a:ext cx="1650634" cy="177162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DD33A4-1343-EA20-6B26-7AE237460FA3}"/>
              </a:ext>
            </a:extLst>
          </p:cNvPr>
          <p:cNvSpPr/>
          <p:nvPr/>
        </p:nvSpPr>
        <p:spPr>
          <a:xfrm>
            <a:off x="8656479" y="565630"/>
            <a:ext cx="1650634" cy="180411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6A4E54-95B0-972B-90EB-FA4A8C874B20}"/>
              </a:ext>
            </a:extLst>
          </p:cNvPr>
          <p:cNvSpPr txBox="1"/>
          <p:nvPr/>
        </p:nvSpPr>
        <p:spPr>
          <a:xfrm>
            <a:off x="8732520" y="6537907"/>
            <a:ext cx="354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Dot = participant’s language sample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A0FA1E-35B4-24B2-62F7-2FF9C578769E}"/>
              </a:ext>
            </a:extLst>
          </p:cNvPr>
          <p:cNvSpPr txBox="1"/>
          <p:nvPr/>
        </p:nvSpPr>
        <p:spPr>
          <a:xfrm>
            <a:off x="60266" y="5148347"/>
            <a:ext cx="46239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 panel shows projections of task means (labeled boxes) and individual samples (points) onto the BCA axes.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While there is within-task variance, the language produced in response to the different tasks are quite distinct and differentiable by task genre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482F4C-7770-D2A2-3D1E-65EE25BF20F1}"/>
              </a:ext>
            </a:extLst>
          </p:cNvPr>
          <p:cNvSpPr txBox="1"/>
          <p:nvPr/>
        </p:nvSpPr>
        <p:spPr>
          <a:xfrm>
            <a:off x="10796798" y="632737"/>
            <a:ext cx="1476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real “perfect” interpretation of axis 1 vs. axis 2 for variables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EE7FF6-FC0F-6799-B717-0BCFDD88AD73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9354209" y="2369746"/>
            <a:ext cx="127587" cy="145260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FF7304-3AC0-C7E2-71B5-2D92AFADFB42}"/>
              </a:ext>
            </a:extLst>
          </p:cNvPr>
          <p:cNvCxnSpPr>
            <a:cxnSpLocks/>
            <a:stCxn id="8" idx="2"/>
            <a:endCxn id="3" idx="0"/>
          </p:cNvCxnSpPr>
          <p:nvPr/>
        </p:nvCxnSpPr>
        <p:spPr>
          <a:xfrm flipH="1">
            <a:off x="7845123" y="2346262"/>
            <a:ext cx="503860" cy="38893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B5BA36-3F46-2223-285A-397CB020E453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416652" y="2417794"/>
            <a:ext cx="0" cy="112752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B835B35-9597-7BF3-913B-4D5BC56BB1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5884507"/>
              </p:ext>
            </p:extLst>
          </p:nvPr>
        </p:nvGraphicFramePr>
        <p:xfrm>
          <a:off x="0" y="-457354"/>
          <a:ext cx="12192000" cy="123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9427199-BCDC-61EB-EB13-AC33CC9DD319}"/>
              </a:ext>
            </a:extLst>
          </p:cNvPr>
          <p:cNvSpPr txBox="1"/>
          <p:nvPr/>
        </p:nvSpPr>
        <p:spPr>
          <a:xfrm>
            <a:off x="4064" y="6584073"/>
            <a:ext cx="1980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Stark &amp; Fukuyama, LCN 2021</a:t>
            </a:r>
          </a:p>
        </p:txBody>
      </p:sp>
    </p:spTree>
    <p:extLst>
      <p:ext uri="{BB962C8B-B14F-4D97-AF65-F5344CB8AC3E}">
        <p14:creationId xmlns:p14="http://schemas.microsoft.com/office/powerpoint/2010/main" val="147768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uxtaposeVTI">
  <a:themeElements>
    <a:clrScheme name="AnalogousFromLightSeed_2SEEDS">
      <a:dk1>
        <a:srgbClr val="000000"/>
      </a:dk1>
      <a:lt1>
        <a:srgbClr val="FFFFFF"/>
      </a:lt1>
      <a:dk2>
        <a:srgbClr val="412437"/>
      </a:dk2>
      <a:lt2>
        <a:srgbClr val="E2E8E4"/>
      </a:lt2>
      <a:accent1>
        <a:srgbClr val="BA7FA6"/>
      </a:accent1>
      <a:accent2>
        <a:srgbClr val="C193C5"/>
      </a:accent2>
      <a:accent3>
        <a:srgbClr val="C696A2"/>
      </a:accent3>
      <a:accent4>
        <a:srgbClr val="84AD76"/>
      </a:accent4>
      <a:accent5>
        <a:srgbClr val="84AE8B"/>
      </a:accent5>
      <a:accent6>
        <a:srgbClr val="76AE97"/>
      </a:accent6>
      <a:hlink>
        <a:srgbClr val="568E68"/>
      </a:hlink>
      <a:folHlink>
        <a:srgbClr val="7F7F7F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2816</TotalTime>
  <Words>1950</Words>
  <Application>Microsoft Office PowerPoint</Application>
  <PresentationFormat>Widescreen</PresentationFormat>
  <Paragraphs>305</Paragraphs>
  <Slides>30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Wingdings</vt:lpstr>
      <vt:lpstr>Office Theme</vt:lpstr>
      <vt:lpstr>JuxtaposeVTI</vt:lpstr>
      <vt:lpstr>Test-retest reliability of, and importance of task on, linguistic information from spoken discourse in persons with chronic aphasia</vt:lpstr>
      <vt:lpstr>Acknowledgments and Disclosures</vt:lpstr>
      <vt:lpstr>PowerPoint Presentation</vt:lpstr>
      <vt:lpstr>Today’s talk</vt:lpstr>
      <vt:lpstr>Why do we need to improve measurement of spoken discourse in aphasia?</vt:lpstr>
      <vt:lpstr>Many different components to discourse</vt:lpstr>
      <vt:lpstr>Task/context influence on language in aphasia</vt:lpstr>
      <vt:lpstr>Task/context influence on language in aphasia</vt:lpstr>
      <vt:lpstr>Unsurprisingly: tasks have unique linguistic profile in age-matched neurotypical peers</vt:lpstr>
      <vt:lpstr>PowerPoint Presentation</vt:lpstr>
      <vt:lpstr>Persons with aphasia also show this pattern, but differs by aphasia type &amp; severity</vt:lpstr>
      <vt:lpstr> More severe aphasia (regardless of aphasia type)  less distance between tasks   language tends to look “alike” no matter the task </vt:lpstr>
      <vt:lpstr>Task differences in linguistic structure reduced in aphasia, largely driven by severity</vt:lpstr>
      <vt:lpstr>Test-retest reliability of commonly used discourse measures (linguistic &amp; propositional components) and the relationship with task </vt:lpstr>
      <vt:lpstr>Basic methodology</vt:lpstr>
      <vt:lpstr>PowerPoint Presentation</vt:lpstr>
      <vt:lpstr>PowerPoint Presentation</vt:lpstr>
      <vt:lpstr>PowerPoint Presentation</vt:lpstr>
      <vt:lpstr>When speaking data is averaged across tasks</vt:lpstr>
      <vt:lpstr>Good-to-excellent %CIUs and CIUs/min when collapsing across tasks, for both groups</vt:lpstr>
      <vt:lpstr>PowerPoint Presentation</vt:lpstr>
      <vt:lpstr>PowerPoint Presentation</vt:lpstr>
      <vt:lpstr>PowerPoint Presentation</vt:lpstr>
      <vt:lpstr>Reliability varies by task &amp; group &amp; metric</vt:lpstr>
      <vt:lpstr>By task</vt:lpstr>
      <vt:lpstr>Major conclusions</vt:lpstr>
      <vt:lpstr>what’s next?</vt:lpstr>
      <vt:lpstr>PowerPoint Presentation</vt:lpstr>
      <vt:lpstr>PowerPoint Presentation</vt:lpstr>
      <vt:lpstr>Sample length’s influence on reliability is task dependent CHECK THAT THIS IS STILL TRUE &amp; CHECK GRAPHS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Test-retest reliability of linguistic information from spoken discourse in persons with chronic aphasia</dc:title>
  <dc:creator>Stark, Brielle Caserta</dc:creator>
  <cp:lastModifiedBy>Stark, Brielle Caserta</cp:lastModifiedBy>
  <cp:revision>1</cp:revision>
  <dcterms:created xsi:type="dcterms:W3CDTF">2023-06-05T18:16:10Z</dcterms:created>
  <dcterms:modified xsi:type="dcterms:W3CDTF">2023-07-13T16:35:10Z</dcterms:modified>
</cp:coreProperties>
</file>